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4" r:id="rId1"/>
  </p:sldMasterIdLst>
  <p:sldIdLst>
    <p:sldId id="256" r:id="rId2"/>
    <p:sldId id="259" r:id="rId3"/>
    <p:sldId id="260" r:id="rId4"/>
    <p:sldId id="261" r:id="rId5"/>
    <p:sldId id="257" r:id="rId6"/>
    <p:sldId id="258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69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F9CDD-E2A3-6742-A817-746473A4C99D}" v="89" dt="2022-06-10T13:09:06.179"/>
    <p1510:client id="{4900408A-4146-DE4F-9A40-2ED9FDBA1056}" v="38" dt="2022-06-09T16:44:13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/>
    <p:restoredTop sz="96197"/>
  </p:normalViewPr>
  <p:slideViewPr>
    <p:cSldViewPr snapToGrid="0" snapToObjects="1">
      <p:cViewPr varScale="1">
        <p:scale>
          <a:sx n="78" d="100"/>
          <a:sy n="78" d="100"/>
        </p:scale>
        <p:origin x="19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manuel Albrecht" userId="b883db6265b6cc30" providerId="LiveId" clId="{063F9CDD-E2A3-6742-A817-746473A4C99D}"/>
    <pc:docChg chg="undo custSel addSld delSld modSld">
      <pc:chgData name="Immanuel Albrecht" userId="b883db6265b6cc30" providerId="LiveId" clId="{063F9CDD-E2A3-6742-A817-746473A4C99D}" dt="2022-06-10T13:09:20.269" v="1725" actId="1076"/>
      <pc:docMkLst>
        <pc:docMk/>
      </pc:docMkLst>
      <pc:sldChg chg="modSp del mod">
        <pc:chgData name="Immanuel Albrecht" userId="b883db6265b6cc30" providerId="LiveId" clId="{063F9CDD-E2A3-6742-A817-746473A4C99D}" dt="2022-06-08T17:18:02.114" v="272" actId="2696"/>
        <pc:sldMkLst>
          <pc:docMk/>
          <pc:sldMk cId="795536106" sldId="283"/>
        </pc:sldMkLst>
        <pc:spChg chg="mod">
          <ac:chgData name="Immanuel Albrecht" userId="b883db6265b6cc30" providerId="LiveId" clId="{063F9CDD-E2A3-6742-A817-746473A4C99D}" dt="2022-06-08T16:54:53.590" v="105" actId="20577"/>
          <ac:spMkLst>
            <pc:docMk/>
            <pc:sldMk cId="795536106" sldId="283"/>
            <ac:spMk id="2" creationId="{E3647FE3-F1F9-BD29-3C84-A1EB99B1D25B}"/>
          </ac:spMkLst>
        </pc:spChg>
      </pc:sldChg>
      <pc:sldChg chg="addSp delSp modSp mod setBg delAnim modAnim">
        <pc:chgData name="Immanuel Albrecht" userId="b883db6265b6cc30" providerId="LiveId" clId="{063F9CDD-E2A3-6742-A817-746473A4C99D}" dt="2022-06-08T17:59:57.455" v="370" actId="1036"/>
        <pc:sldMkLst>
          <pc:docMk/>
          <pc:sldMk cId="2441362615" sldId="284"/>
        </pc:sldMkLst>
        <pc:spChg chg="mod">
          <ac:chgData name="Immanuel Albrecht" userId="b883db6265b6cc30" providerId="LiveId" clId="{063F9CDD-E2A3-6742-A817-746473A4C99D}" dt="2022-06-08T17:59:48.787" v="341" actId="26606"/>
          <ac:spMkLst>
            <pc:docMk/>
            <pc:sldMk cId="2441362615" sldId="284"/>
            <ac:spMk id="2" creationId="{909F1914-7D77-CD0D-D513-C178164582A2}"/>
          </ac:spMkLst>
        </pc:spChg>
        <pc:spChg chg="mod">
          <ac:chgData name="Immanuel Albrecht" userId="b883db6265b6cc30" providerId="LiveId" clId="{063F9CDD-E2A3-6742-A817-746473A4C99D}" dt="2022-06-08T17:59:48.787" v="341" actId="26606"/>
          <ac:spMkLst>
            <pc:docMk/>
            <pc:sldMk cId="2441362615" sldId="284"/>
            <ac:spMk id="3" creationId="{E73DACF0-48FF-2FB5-CB59-91C805A773A8}"/>
          </ac:spMkLst>
        </pc:spChg>
        <pc:spChg chg="del mod">
          <ac:chgData name="Immanuel Albrecht" userId="b883db6265b6cc30" providerId="LiveId" clId="{063F9CDD-E2A3-6742-A817-746473A4C99D}" dt="2022-06-08T16:42:28.447" v="1" actId="478"/>
          <ac:spMkLst>
            <pc:docMk/>
            <pc:sldMk cId="2441362615" sldId="284"/>
            <ac:spMk id="4" creationId="{A18276B6-A55A-B4CD-B9EF-65D48CF6809C}"/>
          </ac:spMkLst>
        </pc:spChg>
        <pc:spChg chg="add del mod">
          <ac:chgData name="Immanuel Albrecht" userId="b883db6265b6cc30" providerId="LiveId" clId="{063F9CDD-E2A3-6742-A817-746473A4C99D}" dt="2022-06-08T16:44:15.600" v="2" actId="931"/>
          <ac:spMkLst>
            <pc:docMk/>
            <pc:sldMk cId="2441362615" sldId="284"/>
            <ac:spMk id="6" creationId="{EFC9F6FE-7088-687A-6D11-C4FD484E451B}"/>
          </ac:spMkLst>
        </pc:spChg>
        <pc:spChg chg="add mod">
          <ac:chgData name="Immanuel Albrecht" userId="b883db6265b6cc30" providerId="LiveId" clId="{063F9CDD-E2A3-6742-A817-746473A4C99D}" dt="2022-06-08T17:59:57.455" v="370" actId="1036"/>
          <ac:spMkLst>
            <pc:docMk/>
            <pc:sldMk cId="2441362615" sldId="284"/>
            <ac:spMk id="9" creationId="{AFF80E58-5C36-F4FE-22B4-30E9C51D4F4C}"/>
          </ac:spMkLst>
        </pc:spChg>
        <pc:spChg chg="add">
          <ac:chgData name="Immanuel Albrecht" userId="b883db6265b6cc30" providerId="LiveId" clId="{063F9CDD-E2A3-6742-A817-746473A4C99D}" dt="2022-06-08T17:59:48.787" v="341" actId="26606"/>
          <ac:spMkLst>
            <pc:docMk/>
            <pc:sldMk cId="2441362615" sldId="284"/>
            <ac:spMk id="14" creationId="{CCC95119-6D9D-3542-9E0E-4171B33DC9CA}"/>
          </ac:spMkLst>
        </pc:spChg>
        <pc:spChg chg="add">
          <ac:chgData name="Immanuel Albrecht" userId="b883db6265b6cc30" providerId="LiveId" clId="{063F9CDD-E2A3-6742-A817-746473A4C99D}" dt="2022-06-08T17:59:48.787" v="341" actId="26606"/>
          <ac:spMkLst>
            <pc:docMk/>
            <pc:sldMk cId="2441362615" sldId="284"/>
            <ac:spMk id="16" creationId="{EFC92F19-7317-314C-81B7-43B8B687F4E4}"/>
          </ac:spMkLst>
        </pc:spChg>
        <pc:spChg chg="add">
          <ac:chgData name="Immanuel Albrecht" userId="b883db6265b6cc30" providerId="LiveId" clId="{063F9CDD-E2A3-6742-A817-746473A4C99D}" dt="2022-06-08T17:59:48.787" v="341" actId="26606"/>
          <ac:spMkLst>
            <pc:docMk/>
            <pc:sldMk cId="2441362615" sldId="284"/>
            <ac:spMk id="18" creationId="{C868C70C-E5C4-CD47-888C-FCB3373B6D38}"/>
          </ac:spMkLst>
        </pc:spChg>
        <pc:spChg chg="add">
          <ac:chgData name="Immanuel Albrecht" userId="b883db6265b6cc30" providerId="LiveId" clId="{063F9CDD-E2A3-6742-A817-746473A4C99D}" dt="2022-06-08T17:59:48.787" v="341" actId="26606"/>
          <ac:spMkLst>
            <pc:docMk/>
            <pc:sldMk cId="2441362615" sldId="284"/>
            <ac:spMk id="20" creationId="{6DA97320-228E-48F3-BCFA-423F983C8557}"/>
          </ac:spMkLst>
        </pc:spChg>
        <pc:spChg chg="add">
          <ac:chgData name="Immanuel Albrecht" userId="b883db6265b6cc30" providerId="LiveId" clId="{063F9CDD-E2A3-6742-A817-746473A4C99D}" dt="2022-06-08T17:59:48.787" v="341" actId="26606"/>
          <ac:spMkLst>
            <pc:docMk/>
            <pc:sldMk cId="2441362615" sldId="284"/>
            <ac:spMk id="22" creationId="{2C9F0975-851A-4FEC-B19A-6EC12C0D540C}"/>
          </ac:spMkLst>
        </pc:spChg>
        <pc:picChg chg="add mod">
          <ac:chgData name="Immanuel Albrecht" userId="b883db6265b6cc30" providerId="LiveId" clId="{063F9CDD-E2A3-6742-A817-746473A4C99D}" dt="2022-06-08T17:59:48.787" v="341" actId="26606"/>
          <ac:picMkLst>
            <pc:docMk/>
            <pc:sldMk cId="2441362615" sldId="284"/>
            <ac:picMk id="8" creationId="{C3BD937A-5C90-57B7-1382-203625A7BD10}"/>
          </ac:picMkLst>
        </pc:picChg>
      </pc:sldChg>
      <pc:sldChg chg="addSp delSp modSp new mod setBg modAnim">
        <pc:chgData name="Immanuel Albrecht" userId="b883db6265b6cc30" providerId="LiveId" clId="{063F9CDD-E2A3-6742-A817-746473A4C99D}" dt="2022-06-08T18:00:30.212" v="373" actId="26606"/>
        <pc:sldMkLst>
          <pc:docMk/>
          <pc:sldMk cId="2737154750" sldId="285"/>
        </pc:sldMkLst>
        <pc:spChg chg="mod">
          <ac:chgData name="Immanuel Albrecht" userId="b883db6265b6cc30" providerId="LiveId" clId="{063F9CDD-E2A3-6742-A817-746473A4C99D}" dt="2022-06-08T18:00:30.212" v="373" actId="26606"/>
          <ac:spMkLst>
            <pc:docMk/>
            <pc:sldMk cId="2737154750" sldId="285"/>
            <ac:spMk id="2" creationId="{C329A2B5-918C-006A-43B9-67E1166EC10D}"/>
          </ac:spMkLst>
        </pc:spChg>
        <pc:spChg chg="add del">
          <ac:chgData name="Immanuel Albrecht" userId="b883db6265b6cc30" providerId="LiveId" clId="{063F9CDD-E2A3-6742-A817-746473A4C99D}" dt="2022-06-08T17:01:30.241" v="140"/>
          <ac:spMkLst>
            <pc:docMk/>
            <pc:sldMk cId="2737154750" sldId="285"/>
            <ac:spMk id="3" creationId="{FF7AD8E7-BE2E-7B78-CFD5-5ACB39634094}"/>
          </ac:spMkLst>
        </pc:spChg>
        <pc:spChg chg="mod">
          <ac:chgData name="Immanuel Albrecht" userId="b883db6265b6cc30" providerId="LiveId" clId="{063F9CDD-E2A3-6742-A817-746473A4C99D}" dt="2022-06-08T18:00:30.212" v="373" actId="26606"/>
          <ac:spMkLst>
            <pc:docMk/>
            <pc:sldMk cId="2737154750" sldId="285"/>
            <ac:spMk id="4" creationId="{249B31BD-C448-FAEE-C6C3-47009D6D5CB8}"/>
          </ac:spMkLst>
        </pc:spChg>
        <pc:spChg chg="add del">
          <ac:chgData name="Immanuel Albrecht" userId="b883db6265b6cc30" providerId="LiveId" clId="{063F9CDD-E2A3-6742-A817-746473A4C99D}" dt="2022-06-08T18:00:30.205" v="372" actId="26606"/>
          <ac:spMkLst>
            <pc:docMk/>
            <pc:sldMk cId="2737154750" sldId="285"/>
            <ac:spMk id="1031" creationId="{CCC95119-6D9D-3542-9E0E-4171B33DC9CA}"/>
          </ac:spMkLst>
        </pc:spChg>
        <pc:spChg chg="add del">
          <ac:chgData name="Immanuel Albrecht" userId="b883db6265b6cc30" providerId="LiveId" clId="{063F9CDD-E2A3-6742-A817-746473A4C99D}" dt="2022-06-08T18:00:30.205" v="372" actId="26606"/>
          <ac:spMkLst>
            <pc:docMk/>
            <pc:sldMk cId="2737154750" sldId="285"/>
            <ac:spMk id="1033" creationId="{EFC92F19-7317-314C-81B7-43B8B687F4E4}"/>
          </ac:spMkLst>
        </pc:spChg>
        <pc:spChg chg="add del">
          <ac:chgData name="Immanuel Albrecht" userId="b883db6265b6cc30" providerId="LiveId" clId="{063F9CDD-E2A3-6742-A817-746473A4C99D}" dt="2022-06-08T18:00:30.205" v="372" actId="26606"/>
          <ac:spMkLst>
            <pc:docMk/>
            <pc:sldMk cId="2737154750" sldId="285"/>
            <ac:spMk id="1035" creationId="{C868C70C-E5C4-CD47-888C-FCB3373B6D38}"/>
          </ac:spMkLst>
        </pc:spChg>
        <pc:spChg chg="add del">
          <ac:chgData name="Immanuel Albrecht" userId="b883db6265b6cc30" providerId="LiveId" clId="{063F9CDD-E2A3-6742-A817-746473A4C99D}" dt="2022-06-08T18:00:30.205" v="372" actId="26606"/>
          <ac:spMkLst>
            <pc:docMk/>
            <pc:sldMk cId="2737154750" sldId="285"/>
            <ac:spMk id="1037" creationId="{D8C68F39-5E8A-844C-A8FD-394F253C1E5F}"/>
          </ac:spMkLst>
        </pc:spChg>
        <pc:spChg chg="add del">
          <ac:chgData name="Immanuel Albrecht" userId="b883db6265b6cc30" providerId="LiveId" clId="{063F9CDD-E2A3-6742-A817-746473A4C99D}" dt="2022-06-08T18:00:30.205" v="372" actId="26606"/>
          <ac:spMkLst>
            <pc:docMk/>
            <pc:sldMk cId="2737154750" sldId="285"/>
            <ac:spMk id="1039" creationId="{BC583CEB-AC2B-2640-94F6-5958E6BC5BAB}"/>
          </ac:spMkLst>
        </pc:spChg>
        <pc:spChg chg="add">
          <ac:chgData name="Immanuel Albrecht" userId="b883db6265b6cc30" providerId="LiveId" clId="{063F9CDD-E2A3-6742-A817-746473A4C99D}" dt="2022-06-08T18:00:30.212" v="373" actId="26606"/>
          <ac:spMkLst>
            <pc:docMk/>
            <pc:sldMk cId="2737154750" sldId="285"/>
            <ac:spMk id="1041" creationId="{CCC95119-6D9D-3542-9E0E-4171B33DC9CA}"/>
          </ac:spMkLst>
        </pc:spChg>
        <pc:spChg chg="add">
          <ac:chgData name="Immanuel Albrecht" userId="b883db6265b6cc30" providerId="LiveId" clId="{063F9CDD-E2A3-6742-A817-746473A4C99D}" dt="2022-06-08T18:00:30.212" v="373" actId="26606"/>
          <ac:spMkLst>
            <pc:docMk/>
            <pc:sldMk cId="2737154750" sldId="285"/>
            <ac:spMk id="1042" creationId="{EFC92F19-7317-314C-81B7-43B8B687F4E4}"/>
          </ac:spMkLst>
        </pc:spChg>
        <pc:spChg chg="add">
          <ac:chgData name="Immanuel Albrecht" userId="b883db6265b6cc30" providerId="LiveId" clId="{063F9CDD-E2A3-6742-A817-746473A4C99D}" dt="2022-06-08T18:00:30.212" v="373" actId="26606"/>
          <ac:spMkLst>
            <pc:docMk/>
            <pc:sldMk cId="2737154750" sldId="285"/>
            <ac:spMk id="1043" creationId="{C868C70C-E5C4-CD47-888C-FCB3373B6D38}"/>
          </ac:spMkLst>
        </pc:spChg>
        <pc:spChg chg="add">
          <ac:chgData name="Immanuel Albrecht" userId="b883db6265b6cc30" providerId="LiveId" clId="{063F9CDD-E2A3-6742-A817-746473A4C99D}" dt="2022-06-08T18:00:30.212" v="373" actId="26606"/>
          <ac:spMkLst>
            <pc:docMk/>
            <pc:sldMk cId="2737154750" sldId="285"/>
            <ac:spMk id="1044" creationId="{D8C68F39-5E8A-844C-A8FD-394F253C1E5F}"/>
          </ac:spMkLst>
        </pc:spChg>
        <pc:spChg chg="add">
          <ac:chgData name="Immanuel Albrecht" userId="b883db6265b6cc30" providerId="LiveId" clId="{063F9CDD-E2A3-6742-A817-746473A4C99D}" dt="2022-06-08T18:00:30.212" v="373" actId="26606"/>
          <ac:spMkLst>
            <pc:docMk/>
            <pc:sldMk cId="2737154750" sldId="285"/>
            <ac:spMk id="1045" creationId="{BC583CEB-AC2B-2640-94F6-5958E6BC5BAB}"/>
          </ac:spMkLst>
        </pc:spChg>
        <pc:picChg chg="add del mod">
          <ac:chgData name="Immanuel Albrecht" userId="b883db6265b6cc30" providerId="LiveId" clId="{063F9CDD-E2A3-6742-A817-746473A4C99D}" dt="2022-06-08T16:55:24.838" v="138"/>
          <ac:picMkLst>
            <pc:docMk/>
            <pc:sldMk cId="2737154750" sldId="285"/>
            <ac:picMk id="1025" creationId="{FBA62DB2-55C4-50A5-8DC3-0F3B42FDF61E}"/>
          </ac:picMkLst>
        </pc:picChg>
        <pc:picChg chg="add mod ord">
          <ac:chgData name="Immanuel Albrecht" userId="b883db6265b6cc30" providerId="LiveId" clId="{063F9CDD-E2A3-6742-A817-746473A4C99D}" dt="2022-06-08T18:00:30.212" v="373" actId="26606"/>
          <ac:picMkLst>
            <pc:docMk/>
            <pc:sldMk cId="2737154750" sldId="285"/>
            <ac:picMk id="1026" creationId="{BA22FA52-4E3D-1B1C-EEC9-ED5E74E5A26B}"/>
          </ac:picMkLst>
        </pc:picChg>
      </pc:sldChg>
      <pc:sldChg chg="addSp delSp modSp new mod setBg">
        <pc:chgData name="Immanuel Albrecht" userId="b883db6265b6cc30" providerId="LiveId" clId="{063F9CDD-E2A3-6742-A817-746473A4C99D}" dt="2022-06-08T18:26:01.406" v="471" actId="20577"/>
        <pc:sldMkLst>
          <pc:docMk/>
          <pc:sldMk cId="3432586422" sldId="286"/>
        </pc:sldMkLst>
        <pc:spChg chg="mod">
          <ac:chgData name="Immanuel Albrecht" userId="b883db6265b6cc30" providerId="LiveId" clId="{063F9CDD-E2A3-6742-A817-746473A4C99D}" dt="2022-06-08T18:26:01.406" v="471" actId="20577"/>
          <ac:spMkLst>
            <pc:docMk/>
            <pc:sldMk cId="3432586422" sldId="286"/>
            <ac:spMk id="2" creationId="{73D7EE3C-052C-D9B2-5CE4-738464EF7327}"/>
          </ac:spMkLst>
        </pc:spChg>
        <pc:spChg chg="del">
          <ac:chgData name="Immanuel Albrecht" userId="b883db6265b6cc30" providerId="LiveId" clId="{063F9CDD-E2A3-6742-A817-746473A4C99D}" dt="2022-06-08T18:25:54.202" v="458" actId="26606"/>
          <ac:spMkLst>
            <pc:docMk/>
            <pc:sldMk cId="3432586422" sldId="286"/>
            <ac:spMk id="3" creationId="{DCBC4ADB-9F11-4063-CDA5-880385D4820D}"/>
          </ac:spMkLst>
        </pc:spChg>
        <pc:spChg chg="add">
          <ac:chgData name="Immanuel Albrecht" userId="b883db6265b6cc30" providerId="LiveId" clId="{063F9CDD-E2A3-6742-A817-746473A4C99D}" dt="2022-06-08T18:25:54.202" v="458" actId="26606"/>
          <ac:spMkLst>
            <pc:docMk/>
            <pc:sldMk cId="3432586422" sldId="286"/>
            <ac:spMk id="9" creationId="{2D03A0B2-4A2F-D846-A5E6-FB7CB9A031F7}"/>
          </ac:spMkLst>
        </pc:spChg>
        <pc:spChg chg="add">
          <ac:chgData name="Immanuel Albrecht" userId="b883db6265b6cc30" providerId="LiveId" clId="{063F9CDD-E2A3-6742-A817-746473A4C99D}" dt="2022-06-08T18:25:54.202" v="458" actId="26606"/>
          <ac:spMkLst>
            <pc:docMk/>
            <pc:sldMk cId="3432586422" sldId="286"/>
            <ac:spMk id="11" creationId="{7F573F1D-73A7-FB41-BCAD-FC9AA7DEF4F5}"/>
          </ac:spMkLst>
        </pc:spChg>
        <pc:spChg chg="add">
          <ac:chgData name="Immanuel Albrecht" userId="b883db6265b6cc30" providerId="LiveId" clId="{063F9CDD-E2A3-6742-A817-746473A4C99D}" dt="2022-06-08T18:25:54.202" v="458" actId="26606"/>
          <ac:spMkLst>
            <pc:docMk/>
            <pc:sldMk cId="3432586422" sldId="286"/>
            <ac:spMk id="13" creationId="{A88F843D-1C1B-C740-AC27-E3238D0F5F47}"/>
          </ac:spMkLst>
        </pc:spChg>
        <pc:spChg chg="add">
          <ac:chgData name="Immanuel Albrecht" userId="b883db6265b6cc30" providerId="LiveId" clId="{063F9CDD-E2A3-6742-A817-746473A4C99D}" dt="2022-06-08T18:25:54.202" v="458" actId="26606"/>
          <ac:spMkLst>
            <pc:docMk/>
            <pc:sldMk cId="3432586422" sldId="286"/>
            <ac:spMk id="15" creationId="{9F0EA5A9-0D12-3644-BBEC-6D9D192EBEF4}"/>
          </ac:spMkLst>
        </pc:spChg>
        <pc:spChg chg="add">
          <ac:chgData name="Immanuel Albrecht" userId="b883db6265b6cc30" providerId="LiveId" clId="{063F9CDD-E2A3-6742-A817-746473A4C99D}" dt="2022-06-08T18:25:54.202" v="458" actId="26606"/>
          <ac:spMkLst>
            <pc:docMk/>
            <pc:sldMk cId="3432586422" sldId="286"/>
            <ac:spMk id="17" creationId="{A21C8291-E3D5-4240-8FF4-E5213CBCC453}"/>
          </ac:spMkLst>
        </pc:spChg>
        <pc:spChg chg="add">
          <ac:chgData name="Immanuel Albrecht" userId="b883db6265b6cc30" providerId="LiveId" clId="{063F9CDD-E2A3-6742-A817-746473A4C99D}" dt="2022-06-08T18:25:54.202" v="458" actId="26606"/>
          <ac:spMkLst>
            <pc:docMk/>
            <pc:sldMk cId="3432586422" sldId="286"/>
            <ac:spMk id="19" creationId="{08B44AFE-C181-7047-8CC9-CA00BD385EEA}"/>
          </ac:spMkLst>
        </pc:spChg>
        <pc:picChg chg="add">
          <ac:chgData name="Immanuel Albrecht" userId="b883db6265b6cc30" providerId="LiveId" clId="{063F9CDD-E2A3-6742-A817-746473A4C99D}" dt="2022-06-08T18:25:54.202" v="458" actId="26606"/>
          <ac:picMkLst>
            <pc:docMk/>
            <pc:sldMk cId="3432586422" sldId="286"/>
            <ac:picMk id="5" creationId="{37D84BA1-6206-0D51-D7D5-424FCC75185F}"/>
          </ac:picMkLst>
        </pc:picChg>
      </pc:sldChg>
      <pc:sldChg chg="addSp modSp new mod modAnim">
        <pc:chgData name="Immanuel Albrecht" userId="b883db6265b6cc30" providerId="LiveId" clId="{063F9CDD-E2A3-6742-A817-746473A4C99D}" dt="2022-06-08T18:50:48.124" v="1026" actId="1036"/>
        <pc:sldMkLst>
          <pc:docMk/>
          <pc:sldMk cId="2602666669" sldId="287"/>
        </pc:sldMkLst>
        <pc:spChg chg="add mod">
          <ac:chgData name="Immanuel Albrecht" userId="b883db6265b6cc30" providerId="LiveId" clId="{063F9CDD-E2A3-6742-A817-746473A4C99D}" dt="2022-06-08T18:50:48.124" v="1026" actId="1036"/>
          <ac:spMkLst>
            <pc:docMk/>
            <pc:sldMk cId="2602666669" sldId="287"/>
            <ac:spMk id="3" creationId="{25B80D0F-481F-3841-A0EB-9A6392E5A859}"/>
          </ac:spMkLst>
        </pc:spChg>
        <pc:graphicFrameChg chg="add mod">
          <ac:chgData name="Immanuel Albrecht" userId="b883db6265b6cc30" providerId="LiveId" clId="{063F9CDD-E2A3-6742-A817-746473A4C99D}" dt="2022-06-08T18:42:16.748" v="503"/>
          <ac:graphicFrameMkLst>
            <pc:docMk/>
            <pc:sldMk cId="2602666669" sldId="287"/>
            <ac:graphicFrameMk id="2" creationId="{9EEE9135-6C90-7593-08B6-F3368C91F7B3}"/>
          </ac:graphicFrameMkLst>
        </pc:graphicFrameChg>
      </pc:sldChg>
      <pc:sldChg chg="addSp modSp new mod setBg modAnim">
        <pc:chgData name="Immanuel Albrecht" userId="b883db6265b6cc30" providerId="LiveId" clId="{063F9CDD-E2A3-6742-A817-746473A4C99D}" dt="2022-06-08T18:55:30.044" v="1674" actId="313"/>
        <pc:sldMkLst>
          <pc:docMk/>
          <pc:sldMk cId="1969342047" sldId="288"/>
        </pc:sldMkLst>
        <pc:spChg chg="mod">
          <ac:chgData name="Immanuel Albrecht" userId="b883db6265b6cc30" providerId="LiveId" clId="{063F9CDD-E2A3-6742-A817-746473A4C99D}" dt="2022-06-08T18:55:23.658" v="1673" actId="26606"/>
          <ac:spMkLst>
            <pc:docMk/>
            <pc:sldMk cId="1969342047" sldId="288"/>
            <ac:spMk id="2" creationId="{D442C145-4369-BCE4-665D-E6122D02A880}"/>
          </ac:spMkLst>
        </pc:spChg>
        <pc:spChg chg="mod">
          <ac:chgData name="Immanuel Albrecht" userId="b883db6265b6cc30" providerId="LiveId" clId="{063F9CDD-E2A3-6742-A817-746473A4C99D}" dt="2022-06-08T18:55:30.044" v="1674" actId="313"/>
          <ac:spMkLst>
            <pc:docMk/>
            <pc:sldMk cId="1969342047" sldId="288"/>
            <ac:spMk id="3" creationId="{BF9BEE69-4523-99CD-BC47-DA277DC60270}"/>
          </ac:spMkLst>
        </pc:spChg>
        <pc:spChg chg="add">
          <ac:chgData name="Immanuel Albrecht" userId="b883db6265b6cc30" providerId="LiveId" clId="{063F9CDD-E2A3-6742-A817-746473A4C99D}" dt="2022-06-08T18:55:23.658" v="1673" actId="26606"/>
          <ac:spMkLst>
            <pc:docMk/>
            <pc:sldMk cId="1969342047" sldId="288"/>
            <ac:spMk id="9" creationId="{C868C70C-E5C4-CD47-888C-FCB3373B6D38}"/>
          </ac:spMkLst>
        </pc:spChg>
        <pc:spChg chg="add">
          <ac:chgData name="Immanuel Albrecht" userId="b883db6265b6cc30" providerId="LiveId" clId="{063F9CDD-E2A3-6742-A817-746473A4C99D}" dt="2022-06-08T18:55:23.658" v="1673" actId="26606"/>
          <ac:spMkLst>
            <pc:docMk/>
            <pc:sldMk cId="1969342047" sldId="288"/>
            <ac:spMk id="11" creationId="{D8C68F39-5E8A-844C-A8FD-394F253C1E5F}"/>
          </ac:spMkLst>
        </pc:spChg>
        <pc:spChg chg="add">
          <ac:chgData name="Immanuel Albrecht" userId="b883db6265b6cc30" providerId="LiveId" clId="{063F9CDD-E2A3-6742-A817-746473A4C99D}" dt="2022-06-08T18:55:23.658" v="1673" actId="26606"/>
          <ac:spMkLst>
            <pc:docMk/>
            <pc:sldMk cId="1969342047" sldId="288"/>
            <ac:spMk id="13" creationId="{BC583CEB-AC2B-2640-94F6-5958E6BC5BAB}"/>
          </ac:spMkLst>
        </pc:spChg>
        <pc:picChg chg="add">
          <ac:chgData name="Immanuel Albrecht" userId="b883db6265b6cc30" providerId="LiveId" clId="{063F9CDD-E2A3-6742-A817-746473A4C99D}" dt="2022-06-08T18:55:23.658" v="1673" actId="26606"/>
          <ac:picMkLst>
            <pc:docMk/>
            <pc:sldMk cId="1969342047" sldId="288"/>
            <ac:picMk id="5" creationId="{35F63469-8C1C-FF34-665C-8DB398905644}"/>
          </ac:picMkLst>
        </pc:picChg>
      </pc:sldChg>
      <pc:sldChg chg="addSp delSp modSp new mod modMedia setBg addAnim delAnim">
        <pc:chgData name="Immanuel Albrecht" userId="b883db6265b6cc30" providerId="LiveId" clId="{063F9CDD-E2A3-6742-A817-746473A4C99D}" dt="2022-06-10T13:09:20.269" v="1725" actId="1076"/>
        <pc:sldMkLst>
          <pc:docMk/>
          <pc:sldMk cId="504868186" sldId="292"/>
        </pc:sldMkLst>
        <pc:spChg chg="del mod">
          <ac:chgData name="Immanuel Albrecht" userId="b883db6265b6cc30" providerId="LiveId" clId="{063F9CDD-E2A3-6742-A817-746473A4C99D}" dt="2022-06-10T13:09:08.685" v="1721" actId="478"/>
          <ac:spMkLst>
            <pc:docMk/>
            <pc:sldMk cId="504868186" sldId="292"/>
            <ac:spMk id="2" creationId="{416F5B98-688B-FF86-68B1-EF1E821E6380}"/>
          </ac:spMkLst>
        </pc:spChg>
        <pc:spChg chg="add mod">
          <ac:chgData name="Immanuel Albrecht" userId="b883db6265b6cc30" providerId="LiveId" clId="{063F9CDD-E2A3-6742-A817-746473A4C99D}" dt="2022-06-10T13:08:55.034" v="1719" actId="1076"/>
          <ac:spMkLst>
            <pc:docMk/>
            <pc:sldMk cId="504868186" sldId="292"/>
            <ac:spMk id="6" creationId="{7A3DA53C-4CD6-5245-E4C0-0B1333E30BC1}"/>
          </ac:spMkLst>
        </pc:spChg>
        <pc:spChg chg="add del">
          <ac:chgData name="Immanuel Albrecht" userId="b883db6265b6cc30" providerId="LiveId" clId="{063F9CDD-E2A3-6742-A817-746473A4C99D}" dt="2022-06-10T13:08:37.505" v="1711" actId="26606"/>
          <ac:spMkLst>
            <pc:docMk/>
            <pc:sldMk cId="504868186" sldId="292"/>
            <ac:spMk id="7" creationId="{2D03A0B2-4A2F-D846-A5E6-FB7CB9A031F7}"/>
          </ac:spMkLst>
        </pc:spChg>
        <pc:spChg chg="add del">
          <ac:chgData name="Immanuel Albrecht" userId="b883db6265b6cc30" providerId="LiveId" clId="{063F9CDD-E2A3-6742-A817-746473A4C99D}" dt="2022-06-10T13:08:36.361" v="1708" actId="26606"/>
          <ac:spMkLst>
            <pc:docMk/>
            <pc:sldMk cId="504868186" sldId="292"/>
            <ac:spMk id="8" creationId="{2D03A0B2-4A2F-D846-A5E6-FB7CB9A031F7}"/>
          </ac:spMkLst>
        </pc:spChg>
        <pc:spChg chg="add del">
          <ac:chgData name="Immanuel Albrecht" userId="b883db6265b6cc30" providerId="LiveId" clId="{063F9CDD-E2A3-6742-A817-746473A4C99D}" dt="2022-06-10T13:08:37.505" v="1711" actId="26606"/>
          <ac:spMkLst>
            <pc:docMk/>
            <pc:sldMk cId="504868186" sldId="292"/>
            <ac:spMk id="9" creationId="{7F573F1D-73A7-FB41-BCAD-FC9AA7DEF4F5}"/>
          </ac:spMkLst>
        </pc:spChg>
        <pc:spChg chg="add del">
          <ac:chgData name="Immanuel Albrecht" userId="b883db6265b6cc30" providerId="LiveId" clId="{063F9CDD-E2A3-6742-A817-746473A4C99D}" dt="2022-06-10T13:08:36.361" v="1708" actId="26606"/>
          <ac:spMkLst>
            <pc:docMk/>
            <pc:sldMk cId="504868186" sldId="292"/>
            <ac:spMk id="10" creationId="{7F573F1D-73A7-FB41-BCAD-FC9AA7DEF4F5}"/>
          </ac:spMkLst>
        </pc:spChg>
        <pc:spChg chg="add del">
          <ac:chgData name="Immanuel Albrecht" userId="b883db6265b6cc30" providerId="LiveId" clId="{063F9CDD-E2A3-6742-A817-746473A4C99D}" dt="2022-06-10T13:08:37.505" v="1711" actId="26606"/>
          <ac:spMkLst>
            <pc:docMk/>
            <pc:sldMk cId="504868186" sldId="292"/>
            <ac:spMk id="11" creationId="{0247FD0E-C93A-490E-9994-C79DC8977165}"/>
          </ac:spMkLst>
        </pc:spChg>
        <pc:spChg chg="add del">
          <ac:chgData name="Immanuel Albrecht" userId="b883db6265b6cc30" providerId="LiveId" clId="{063F9CDD-E2A3-6742-A817-746473A4C99D}" dt="2022-06-10T13:08:36.361" v="1708" actId="26606"/>
          <ac:spMkLst>
            <pc:docMk/>
            <pc:sldMk cId="504868186" sldId="292"/>
            <ac:spMk id="12" creationId="{A88F843D-1C1B-C740-AC27-E3238D0F5F47}"/>
          </ac:spMkLst>
        </pc:spChg>
        <pc:spChg chg="add del">
          <ac:chgData name="Immanuel Albrecht" userId="b883db6265b6cc30" providerId="LiveId" clId="{063F9CDD-E2A3-6742-A817-746473A4C99D}" dt="2022-06-10T13:08:37.505" v="1711" actId="26606"/>
          <ac:spMkLst>
            <pc:docMk/>
            <pc:sldMk cId="504868186" sldId="292"/>
            <ac:spMk id="13" creationId="{AD77B2DF-AF44-4996-BBFD-5DF9162BE4B2}"/>
          </ac:spMkLst>
        </pc:spChg>
        <pc:spChg chg="add del">
          <ac:chgData name="Immanuel Albrecht" userId="b883db6265b6cc30" providerId="LiveId" clId="{063F9CDD-E2A3-6742-A817-746473A4C99D}" dt="2022-06-10T13:08:36.361" v="1708" actId="26606"/>
          <ac:spMkLst>
            <pc:docMk/>
            <pc:sldMk cId="504868186" sldId="292"/>
            <ac:spMk id="14" creationId="{44037D61-FFBD-0342-90C5-D1AD7C899B44}"/>
          </ac:spMkLst>
        </pc:spChg>
        <pc:spChg chg="add del">
          <ac:chgData name="Immanuel Albrecht" userId="b883db6265b6cc30" providerId="LiveId" clId="{063F9CDD-E2A3-6742-A817-746473A4C99D}" dt="2022-06-10T13:08:37.505" v="1711" actId="26606"/>
          <ac:spMkLst>
            <pc:docMk/>
            <pc:sldMk cId="504868186" sldId="292"/>
            <ac:spMk id="15" creationId="{FF6BECB9-A7FC-400F-8502-97A13BB879D2}"/>
          </ac:spMkLst>
        </pc:spChg>
        <pc:spChg chg="add del">
          <ac:chgData name="Immanuel Albrecht" userId="b883db6265b6cc30" providerId="LiveId" clId="{063F9CDD-E2A3-6742-A817-746473A4C99D}" dt="2022-06-10T13:08:36.361" v="1708" actId="26606"/>
          <ac:spMkLst>
            <pc:docMk/>
            <pc:sldMk cId="504868186" sldId="292"/>
            <ac:spMk id="16" creationId="{A21C8291-E3D5-4240-8FF4-E5213CBCC453}"/>
          </ac:spMkLst>
        </pc:spChg>
        <pc:spChg chg="add del">
          <ac:chgData name="Immanuel Albrecht" userId="b883db6265b6cc30" providerId="LiveId" clId="{063F9CDD-E2A3-6742-A817-746473A4C99D}" dt="2022-06-10T13:08:38.623" v="1714" actId="26606"/>
          <ac:spMkLst>
            <pc:docMk/>
            <pc:sldMk cId="504868186" sldId="292"/>
            <ac:spMk id="17" creationId="{2D03A0B2-4A2F-D846-A5E6-FB7CB9A031F7}"/>
          </ac:spMkLst>
        </pc:spChg>
        <pc:spChg chg="add del">
          <ac:chgData name="Immanuel Albrecht" userId="b883db6265b6cc30" providerId="LiveId" clId="{063F9CDD-E2A3-6742-A817-746473A4C99D}" dt="2022-06-10T13:08:36.361" v="1708" actId="26606"/>
          <ac:spMkLst>
            <pc:docMk/>
            <pc:sldMk cId="504868186" sldId="292"/>
            <ac:spMk id="18" creationId="{08B44AFE-C181-7047-8CC9-CA00BD385EEA}"/>
          </ac:spMkLst>
        </pc:spChg>
        <pc:spChg chg="add del">
          <ac:chgData name="Immanuel Albrecht" userId="b883db6265b6cc30" providerId="LiveId" clId="{063F9CDD-E2A3-6742-A817-746473A4C99D}" dt="2022-06-10T13:08:38.623" v="1714" actId="26606"/>
          <ac:spMkLst>
            <pc:docMk/>
            <pc:sldMk cId="504868186" sldId="292"/>
            <ac:spMk id="19" creationId="{7F573F1D-73A7-FB41-BCAD-FC9AA7DEF4F5}"/>
          </ac:spMkLst>
        </pc:spChg>
        <pc:spChg chg="add del">
          <ac:chgData name="Immanuel Albrecht" userId="b883db6265b6cc30" providerId="LiveId" clId="{063F9CDD-E2A3-6742-A817-746473A4C99D}" dt="2022-06-10T13:08:38.623" v="1714" actId="26606"/>
          <ac:spMkLst>
            <pc:docMk/>
            <pc:sldMk cId="504868186" sldId="292"/>
            <ac:spMk id="20" creationId="{0247FD0E-C93A-490E-9994-C79DC8977165}"/>
          </ac:spMkLst>
        </pc:spChg>
        <pc:spChg chg="add del">
          <ac:chgData name="Immanuel Albrecht" userId="b883db6265b6cc30" providerId="LiveId" clId="{063F9CDD-E2A3-6742-A817-746473A4C99D}" dt="2022-06-10T13:08:38.623" v="1714" actId="26606"/>
          <ac:spMkLst>
            <pc:docMk/>
            <pc:sldMk cId="504868186" sldId="292"/>
            <ac:spMk id="21" creationId="{AD77B2DF-AF44-4996-BBFD-5DF9162BE4B2}"/>
          </ac:spMkLst>
        </pc:spChg>
        <pc:spChg chg="add del">
          <ac:chgData name="Immanuel Albrecht" userId="b883db6265b6cc30" providerId="LiveId" clId="{063F9CDD-E2A3-6742-A817-746473A4C99D}" dt="2022-06-10T13:08:38.623" v="1714" actId="26606"/>
          <ac:spMkLst>
            <pc:docMk/>
            <pc:sldMk cId="504868186" sldId="292"/>
            <ac:spMk id="22" creationId="{FF6BECB9-A7FC-400F-8502-97A13BB879D2}"/>
          </ac:spMkLst>
        </pc:spChg>
        <pc:spChg chg="add">
          <ac:chgData name="Immanuel Albrecht" userId="b883db6265b6cc30" providerId="LiveId" clId="{063F9CDD-E2A3-6742-A817-746473A4C99D}" dt="2022-06-10T13:08:38.627" v="1715" actId="26606"/>
          <ac:spMkLst>
            <pc:docMk/>
            <pc:sldMk cId="504868186" sldId="292"/>
            <ac:spMk id="24" creationId="{2D03A0B2-4A2F-D846-A5E6-FB7CB9A031F7}"/>
          </ac:spMkLst>
        </pc:spChg>
        <pc:spChg chg="add">
          <ac:chgData name="Immanuel Albrecht" userId="b883db6265b6cc30" providerId="LiveId" clId="{063F9CDD-E2A3-6742-A817-746473A4C99D}" dt="2022-06-10T13:08:38.627" v="1715" actId="26606"/>
          <ac:spMkLst>
            <pc:docMk/>
            <pc:sldMk cId="504868186" sldId="292"/>
            <ac:spMk id="25" creationId="{7F573F1D-73A7-FB41-BCAD-FC9AA7DEF4F5}"/>
          </ac:spMkLst>
        </pc:spChg>
        <pc:spChg chg="add">
          <ac:chgData name="Immanuel Albrecht" userId="b883db6265b6cc30" providerId="LiveId" clId="{063F9CDD-E2A3-6742-A817-746473A4C99D}" dt="2022-06-10T13:08:38.627" v="1715" actId="26606"/>
          <ac:spMkLst>
            <pc:docMk/>
            <pc:sldMk cId="504868186" sldId="292"/>
            <ac:spMk id="26" creationId="{281148B8-58D0-4E9A-A32C-B3B181A3A850}"/>
          </ac:spMkLst>
        </pc:spChg>
        <pc:spChg chg="add">
          <ac:chgData name="Immanuel Albrecht" userId="b883db6265b6cc30" providerId="LiveId" clId="{063F9CDD-E2A3-6742-A817-746473A4C99D}" dt="2022-06-10T13:08:38.627" v="1715" actId="26606"/>
          <ac:spMkLst>
            <pc:docMk/>
            <pc:sldMk cId="504868186" sldId="292"/>
            <ac:spMk id="27" creationId="{81EC1EF6-A5BF-44DB-A672-D024091B3C76}"/>
          </ac:spMkLst>
        </pc:spChg>
        <pc:spChg chg="add">
          <ac:chgData name="Immanuel Albrecht" userId="b883db6265b6cc30" providerId="LiveId" clId="{063F9CDD-E2A3-6742-A817-746473A4C99D}" dt="2022-06-10T13:08:38.627" v="1715" actId="26606"/>
          <ac:spMkLst>
            <pc:docMk/>
            <pc:sldMk cId="504868186" sldId="292"/>
            <ac:spMk id="28" creationId="{45E02CBB-287D-4A17-B2F3-56AD2C058FF8}"/>
          </ac:spMkLst>
        </pc:spChg>
        <pc:spChg chg="add del mod">
          <ac:chgData name="Immanuel Albrecht" userId="b883db6265b6cc30" providerId="LiveId" clId="{063F9CDD-E2A3-6742-A817-746473A4C99D}" dt="2022-06-10T13:09:14.662" v="1722" actId="478"/>
          <ac:spMkLst>
            <pc:docMk/>
            <pc:sldMk cId="504868186" sldId="292"/>
            <ac:spMk id="29" creationId="{8FC9F5B0-4EB7-213F-2A7A-67D5B1BF1F8E}"/>
          </ac:spMkLst>
        </pc:spChg>
        <pc:picChg chg="add del mod">
          <ac:chgData name="Immanuel Albrecht" userId="b883db6265b6cc30" providerId="LiveId" clId="{063F9CDD-E2A3-6742-A817-746473A4C99D}" dt="2022-06-10T13:08:36.361" v="1708" actId="26606"/>
          <ac:picMkLst>
            <pc:docMk/>
            <pc:sldMk cId="504868186" sldId="292"/>
            <ac:picMk id="4" creationId="{63134495-399E-D5DA-2791-068E84DC0BDE}"/>
          </ac:picMkLst>
        </pc:picChg>
        <pc:picChg chg="add mod">
          <ac:chgData name="Immanuel Albrecht" userId="b883db6265b6cc30" providerId="LiveId" clId="{063F9CDD-E2A3-6742-A817-746473A4C99D}" dt="2022-06-10T13:09:20.269" v="1725" actId="1076"/>
          <ac:picMkLst>
            <pc:docMk/>
            <pc:sldMk cId="504868186" sldId="292"/>
            <ac:picMk id="5" creationId="{B22A0D0D-C79D-9C1F-397C-9882A8F0F86B}"/>
          </ac:picMkLst>
        </pc:picChg>
      </pc:sldChg>
    </pc:docChg>
  </pc:docChgLst>
  <pc:docChgLst>
    <pc:chgData name="Immanuel Albrecht" userId="b883db6265b6cc30" providerId="LiveId" clId="{4900408A-4146-DE4F-9A40-2ED9FDBA1056}"/>
    <pc:docChg chg="custSel addSld modSld">
      <pc:chgData name="Immanuel Albrecht" userId="b883db6265b6cc30" providerId="LiveId" clId="{4900408A-4146-DE4F-9A40-2ED9FDBA1056}" dt="2022-06-09T16:44:13.965" v="643" actId="20577"/>
      <pc:docMkLst>
        <pc:docMk/>
      </pc:docMkLst>
      <pc:sldChg chg="modSp mod">
        <pc:chgData name="Immanuel Albrecht" userId="b883db6265b6cc30" providerId="LiveId" clId="{4900408A-4146-DE4F-9A40-2ED9FDBA1056}" dt="2022-06-09T16:38:50.307" v="610" actId="1036"/>
        <pc:sldMkLst>
          <pc:docMk/>
          <pc:sldMk cId="831523981" sldId="261"/>
        </pc:sldMkLst>
        <pc:spChg chg="mod">
          <ac:chgData name="Immanuel Albrecht" userId="b883db6265b6cc30" providerId="LiveId" clId="{4900408A-4146-DE4F-9A40-2ED9FDBA1056}" dt="2022-06-09T16:38:50.307" v="610" actId="1036"/>
          <ac:spMkLst>
            <pc:docMk/>
            <pc:sldMk cId="831523981" sldId="261"/>
            <ac:spMk id="6" creationId="{86DFBE33-A4E4-1512-3F4D-9BFDCCC4D2BC}"/>
          </ac:spMkLst>
        </pc:spChg>
      </pc:sldChg>
      <pc:sldChg chg="addSp modSp new mod setBg modAnim">
        <pc:chgData name="Immanuel Albrecht" userId="b883db6265b6cc30" providerId="LiveId" clId="{4900408A-4146-DE4F-9A40-2ED9FDBA1056}" dt="2022-06-09T16:44:13.965" v="643" actId="20577"/>
        <pc:sldMkLst>
          <pc:docMk/>
          <pc:sldMk cId="2744584817" sldId="289"/>
        </pc:sldMkLst>
        <pc:spChg chg="mod">
          <ac:chgData name="Immanuel Albrecht" userId="b883db6265b6cc30" providerId="LiveId" clId="{4900408A-4146-DE4F-9A40-2ED9FDBA1056}" dt="2022-06-09T14:21:08.243" v="399" actId="26606"/>
          <ac:spMkLst>
            <pc:docMk/>
            <pc:sldMk cId="2744584817" sldId="289"/>
            <ac:spMk id="2" creationId="{2F16DED6-E93E-36F5-CAA3-65BD5FF95EE7}"/>
          </ac:spMkLst>
        </pc:spChg>
        <pc:spChg chg="mod">
          <ac:chgData name="Immanuel Albrecht" userId="b883db6265b6cc30" providerId="LiveId" clId="{4900408A-4146-DE4F-9A40-2ED9FDBA1056}" dt="2022-06-09T16:44:13.965" v="643" actId="20577"/>
          <ac:spMkLst>
            <pc:docMk/>
            <pc:sldMk cId="2744584817" sldId="289"/>
            <ac:spMk id="3" creationId="{538528CE-FF2F-CFAE-74AD-708A25071EBF}"/>
          </ac:spMkLst>
        </pc:spChg>
        <pc:spChg chg="add">
          <ac:chgData name="Immanuel Albrecht" userId="b883db6265b6cc30" providerId="LiveId" clId="{4900408A-4146-DE4F-9A40-2ED9FDBA1056}" dt="2022-06-09T14:21:08.243" v="399" actId="26606"/>
          <ac:spMkLst>
            <pc:docMk/>
            <pc:sldMk cId="2744584817" sldId="289"/>
            <ac:spMk id="9" creationId="{C868C70C-E5C4-CD47-888C-FCB3373B6D38}"/>
          </ac:spMkLst>
        </pc:spChg>
        <pc:spChg chg="add">
          <ac:chgData name="Immanuel Albrecht" userId="b883db6265b6cc30" providerId="LiveId" clId="{4900408A-4146-DE4F-9A40-2ED9FDBA1056}" dt="2022-06-09T14:21:08.243" v="399" actId="26606"/>
          <ac:spMkLst>
            <pc:docMk/>
            <pc:sldMk cId="2744584817" sldId="289"/>
            <ac:spMk id="11" creationId="{D8C68F39-5E8A-844C-A8FD-394F253C1E5F}"/>
          </ac:spMkLst>
        </pc:spChg>
        <pc:spChg chg="add">
          <ac:chgData name="Immanuel Albrecht" userId="b883db6265b6cc30" providerId="LiveId" clId="{4900408A-4146-DE4F-9A40-2ED9FDBA1056}" dt="2022-06-09T14:21:08.243" v="399" actId="26606"/>
          <ac:spMkLst>
            <pc:docMk/>
            <pc:sldMk cId="2744584817" sldId="289"/>
            <ac:spMk id="13" creationId="{BC583CEB-AC2B-2640-94F6-5958E6BC5BAB}"/>
          </ac:spMkLst>
        </pc:spChg>
        <pc:picChg chg="add">
          <ac:chgData name="Immanuel Albrecht" userId="b883db6265b6cc30" providerId="LiveId" clId="{4900408A-4146-DE4F-9A40-2ED9FDBA1056}" dt="2022-06-09T14:21:08.243" v="399" actId="26606"/>
          <ac:picMkLst>
            <pc:docMk/>
            <pc:sldMk cId="2744584817" sldId="289"/>
            <ac:picMk id="5" creationId="{41139A24-8399-8BEB-0F88-6A3281888A3A}"/>
          </ac:picMkLst>
        </pc:picChg>
      </pc:sldChg>
      <pc:sldChg chg="addSp delSp modSp new mod setBg">
        <pc:chgData name="Immanuel Albrecht" userId="b883db6265b6cc30" providerId="LiveId" clId="{4900408A-4146-DE4F-9A40-2ED9FDBA1056}" dt="2022-06-09T14:40:06.573" v="542" actId="1076"/>
        <pc:sldMkLst>
          <pc:docMk/>
          <pc:sldMk cId="2867965361" sldId="290"/>
        </pc:sldMkLst>
        <pc:spChg chg="mod">
          <ac:chgData name="Immanuel Albrecht" userId="b883db6265b6cc30" providerId="LiveId" clId="{4900408A-4146-DE4F-9A40-2ED9FDBA1056}" dt="2022-06-09T14:31:48.383" v="437" actId="26606"/>
          <ac:spMkLst>
            <pc:docMk/>
            <pc:sldMk cId="2867965361" sldId="290"/>
            <ac:spMk id="2" creationId="{A499091A-1097-53B5-E2EE-859F5734CD11}"/>
          </ac:spMkLst>
        </pc:spChg>
        <pc:spChg chg="del">
          <ac:chgData name="Immanuel Albrecht" userId="b883db6265b6cc30" providerId="LiveId" clId="{4900408A-4146-DE4F-9A40-2ED9FDBA1056}" dt="2022-06-09T14:31:14.981" v="403"/>
          <ac:spMkLst>
            <pc:docMk/>
            <pc:sldMk cId="2867965361" sldId="290"/>
            <ac:spMk id="3" creationId="{583019A7-6A51-13FF-6FD0-A7FFB1947BCB}"/>
          </ac:spMkLst>
        </pc:spChg>
        <pc:spChg chg="add mod">
          <ac:chgData name="Immanuel Albrecht" userId="b883db6265b6cc30" providerId="LiveId" clId="{4900408A-4146-DE4F-9A40-2ED9FDBA1056}" dt="2022-06-09T14:39:53.974" v="508" actId="1076"/>
          <ac:spMkLst>
            <pc:docMk/>
            <pc:sldMk cId="2867965361" sldId="290"/>
            <ac:spMk id="5" creationId="{57C8DA9F-FF89-70CF-1916-8F0214B5132A}"/>
          </ac:spMkLst>
        </pc:spChg>
        <pc:spChg chg="add">
          <ac:chgData name="Immanuel Albrecht" userId="b883db6265b6cc30" providerId="LiveId" clId="{4900408A-4146-DE4F-9A40-2ED9FDBA1056}" dt="2022-06-09T14:31:48.383" v="437" actId="26606"/>
          <ac:spMkLst>
            <pc:docMk/>
            <pc:sldMk cId="2867965361" sldId="290"/>
            <ac:spMk id="9" creationId="{C868C70C-E5C4-CD47-888C-FCB3373B6D38}"/>
          </ac:spMkLst>
        </pc:spChg>
        <pc:spChg chg="add mod">
          <ac:chgData name="Immanuel Albrecht" userId="b883db6265b6cc30" providerId="LiveId" clId="{4900408A-4146-DE4F-9A40-2ED9FDBA1056}" dt="2022-06-09T14:40:06.573" v="542" actId="1076"/>
          <ac:spMkLst>
            <pc:docMk/>
            <pc:sldMk cId="2867965361" sldId="290"/>
            <ac:spMk id="10" creationId="{7398C384-2683-A45C-A946-B6696BAF14E4}"/>
          </ac:spMkLst>
        </pc:spChg>
        <pc:spChg chg="add">
          <ac:chgData name="Immanuel Albrecht" userId="b883db6265b6cc30" providerId="LiveId" clId="{4900408A-4146-DE4F-9A40-2ED9FDBA1056}" dt="2022-06-09T14:31:48.383" v="437" actId="26606"/>
          <ac:spMkLst>
            <pc:docMk/>
            <pc:sldMk cId="2867965361" sldId="290"/>
            <ac:spMk id="11" creationId="{15A8DDA3-B4FC-D445-AA06-C92ABAE24BAB}"/>
          </ac:spMkLst>
        </pc:spChg>
        <pc:spChg chg="add">
          <ac:chgData name="Immanuel Albrecht" userId="b883db6265b6cc30" providerId="LiveId" clId="{4900408A-4146-DE4F-9A40-2ED9FDBA1056}" dt="2022-06-09T14:31:48.383" v="437" actId="26606"/>
          <ac:spMkLst>
            <pc:docMk/>
            <pc:sldMk cId="2867965361" sldId="290"/>
            <ac:spMk id="13" creationId="{9FD0692D-A304-5E4A-BCD9-C00690321FBC}"/>
          </ac:spMkLst>
        </pc:spChg>
        <pc:graphicFrameChg chg="add mod">
          <ac:chgData name="Immanuel Albrecht" userId="b883db6265b6cc30" providerId="LiveId" clId="{4900408A-4146-DE4F-9A40-2ED9FDBA1056}" dt="2022-06-09T14:31:48.383" v="437" actId="26606"/>
          <ac:graphicFrameMkLst>
            <pc:docMk/>
            <pc:sldMk cId="2867965361" sldId="290"/>
            <ac:graphicFrameMk id="4" creationId="{E078C2EE-3352-3721-8151-9B02C55F53D2}"/>
          </ac:graphicFrameMkLst>
        </pc:graphicFrameChg>
      </pc:sldChg>
      <pc:sldChg chg="addSp delSp modSp new mod setBg">
        <pc:chgData name="Immanuel Albrecht" userId="b883db6265b6cc30" providerId="LiveId" clId="{4900408A-4146-DE4F-9A40-2ED9FDBA1056}" dt="2022-06-09T14:40:59.707" v="597" actId="1076"/>
        <pc:sldMkLst>
          <pc:docMk/>
          <pc:sldMk cId="1291938258" sldId="291"/>
        </pc:sldMkLst>
        <pc:spChg chg="mod">
          <ac:chgData name="Immanuel Albrecht" userId="b883db6265b6cc30" providerId="LiveId" clId="{4900408A-4146-DE4F-9A40-2ED9FDBA1056}" dt="2022-06-09T14:37:53.481" v="464" actId="26606"/>
          <ac:spMkLst>
            <pc:docMk/>
            <pc:sldMk cId="1291938258" sldId="291"/>
            <ac:spMk id="2" creationId="{60703AB0-7BDA-85D7-11AB-AC16730E65F8}"/>
          </ac:spMkLst>
        </pc:spChg>
        <pc:spChg chg="del">
          <ac:chgData name="Immanuel Albrecht" userId="b883db6265b6cc30" providerId="LiveId" clId="{4900408A-4146-DE4F-9A40-2ED9FDBA1056}" dt="2022-06-09T14:37:33.555" v="463"/>
          <ac:spMkLst>
            <pc:docMk/>
            <pc:sldMk cId="1291938258" sldId="291"/>
            <ac:spMk id="3" creationId="{633451B0-CAE2-BC2F-11B1-D2E9B7ACF7A3}"/>
          </ac:spMkLst>
        </pc:spChg>
        <pc:spChg chg="add mod">
          <ac:chgData name="Immanuel Albrecht" userId="b883db6265b6cc30" providerId="LiveId" clId="{4900408A-4146-DE4F-9A40-2ED9FDBA1056}" dt="2022-06-09T14:40:52.714" v="596" actId="1035"/>
          <ac:spMkLst>
            <pc:docMk/>
            <pc:sldMk cId="1291938258" sldId="291"/>
            <ac:spMk id="8" creationId="{D166705C-F2A0-259B-A42F-F696FC7D06C9}"/>
          </ac:spMkLst>
        </pc:spChg>
        <pc:spChg chg="add">
          <ac:chgData name="Immanuel Albrecht" userId="b883db6265b6cc30" providerId="LiveId" clId="{4900408A-4146-DE4F-9A40-2ED9FDBA1056}" dt="2022-06-09T14:37:53.481" v="464" actId="26606"/>
          <ac:spMkLst>
            <pc:docMk/>
            <pc:sldMk cId="1291938258" sldId="291"/>
            <ac:spMk id="9" creationId="{23BB7E73-E730-42EA-AACE-D1E323EA547E}"/>
          </ac:spMkLst>
        </pc:spChg>
        <pc:spChg chg="add mod">
          <ac:chgData name="Immanuel Albrecht" userId="b883db6265b6cc30" providerId="LiveId" clId="{4900408A-4146-DE4F-9A40-2ED9FDBA1056}" dt="2022-06-09T14:40:59.707" v="597" actId="1076"/>
          <ac:spMkLst>
            <pc:docMk/>
            <pc:sldMk cId="1291938258" sldId="291"/>
            <ac:spMk id="10" creationId="{AEE00456-A431-D394-C71E-2D76E146E460}"/>
          </ac:spMkLst>
        </pc:spChg>
        <pc:spChg chg="add">
          <ac:chgData name="Immanuel Albrecht" userId="b883db6265b6cc30" providerId="LiveId" clId="{4900408A-4146-DE4F-9A40-2ED9FDBA1056}" dt="2022-06-09T14:37:53.481" v="464" actId="26606"/>
          <ac:spMkLst>
            <pc:docMk/>
            <pc:sldMk cId="1291938258" sldId="291"/>
            <ac:spMk id="11" creationId="{F1F6C2E9-B316-4410-88E5-74F044FC3575}"/>
          </ac:spMkLst>
        </pc:spChg>
        <pc:spChg chg="add">
          <ac:chgData name="Immanuel Albrecht" userId="b883db6265b6cc30" providerId="LiveId" clId="{4900408A-4146-DE4F-9A40-2ED9FDBA1056}" dt="2022-06-09T14:37:53.481" v="464" actId="26606"/>
          <ac:spMkLst>
            <pc:docMk/>
            <pc:sldMk cId="1291938258" sldId="291"/>
            <ac:spMk id="13" creationId="{83D07262-43A6-451F-9B19-77B943C6399D}"/>
          </ac:spMkLst>
        </pc:spChg>
        <pc:graphicFrameChg chg="add mod">
          <ac:chgData name="Immanuel Albrecht" userId="b883db6265b6cc30" providerId="LiveId" clId="{4900408A-4146-DE4F-9A40-2ED9FDBA1056}" dt="2022-06-09T14:37:58.585" v="467" actId="14100"/>
          <ac:graphicFrameMkLst>
            <pc:docMk/>
            <pc:sldMk cId="1291938258" sldId="291"/>
            <ac:graphicFrameMk id="4" creationId="{8EA05F31-12D0-4FC4-D5B2-D181DCE305CB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883db6265b6cc30/zeroG-sample/carrier_and_airport_cou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883db6265b6cc30/zeroG-sample/carrier_and_airport_coun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883db6265b6cc30/zeroG-sample/all_sum_by_mont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883db6265b6cc30/zeroG-sample/all_sum_by_mont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883db6265b6cc30/zeroG-sample/count-vs-rat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883db6265b6cc30/zeroG-sample/delay_rate_cdf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883db6265b6cc30/zeroG-sample/sqrt_vs_linear_mode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883db6265b6cc30/zeroG-sample/time_model(AutoRecovered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883db6265b6cc30/zeroG-sample/time_model(AutoRecovered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# airports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2.0268474243060414E-2"/>
                  <c:y val="6.888662751901775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</c:trendlineLbl>
          </c:trendline>
          <c:cat>
            <c:strRef>
              <c:f>Sheet1!$F$2:$F$227</c:f>
              <c:strCache>
                <c:ptCount val="226"/>
                <c:pt idx="0">
                  <c:v>2003-6</c:v>
                </c:pt>
                <c:pt idx="1">
                  <c:v>2003-7</c:v>
                </c:pt>
                <c:pt idx="2">
                  <c:v>2003-8</c:v>
                </c:pt>
                <c:pt idx="3">
                  <c:v>2003-9</c:v>
                </c:pt>
                <c:pt idx="4">
                  <c:v>2003-10</c:v>
                </c:pt>
                <c:pt idx="5">
                  <c:v>2003-11</c:v>
                </c:pt>
                <c:pt idx="6">
                  <c:v>2003-12</c:v>
                </c:pt>
                <c:pt idx="7">
                  <c:v>2004-1</c:v>
                </c:pt>
                <c:pt idx="8">
                  <c:v>2004-2</c:v>
                </c:pt>
                <c:pt idx="9">
                  <c:v>2004-3</c:v>
                </c:pt>
                <c:pt idx="10">
                  <c:v>2004-4</c:v>
                </c:pt>
                <c:pt idx="11">
                  <c:v>2004-5</c:v>
                </c:pt>
                <c:pt idx="12">
                  <c:v>2004-6</c:v>
                </c:pt>
                <c:pt idx="13">
                  <c:v>2004-7</c:v>
                </c:pt>
                <c:pt idx="14">
                  <c:v>2004-8</c:v>
                </c:pt>
                <c:pt idx="15">
                  <c:v>2004-9</c:v>
                </c:pt>
                <c:pt idx="16">
                  <c:v>2004-10</c:v>
                </c:pt>
                <c:pt idx="17">
                  <c:v>2004-11</c:v>
                </c:pt>
                <c:pt idx="18">
                  <c:v>2004-12</c:v>
                </c:pt>
                <c:pt idx="19">
                  <c:v>2005-1</c:v>
                </c:pt>
                <c:pt idx="20">
                  <c:v>2005-2</c:v>
                </c:pt>
                <c:pt idx="21">
                  <c:v>2005-3</c:v>
                </c:pt>
                <c:pt idx="22">
                  <c:v>2005-4</c:v>
                </c:pt>
                <c:pt idx="23">
                  <c:v>2005-5</c:v>
                </c:pt>
                <c:pt idx="24">
                  <c:v>2005-6</c:v>
                </c:pt>
                <c:pt idx="25">
                  <c:v>2005-7</c:v>
                </c:pt>
                <c:pt idx="26">
                  <c:v>2005-8</c:v>
                </c:pt>
                <c:pt idx="27">
                  <c:v>2005-9</c:v>
                </c:pt>
                <c:pt idx="28">
                  <c:v>2005-10</c:v>
                </c:pt>
                <c:pt idx="29">
                  <c:v>2005-11</c:v>
                </c:pt>
                <c:pt idx="30">
                  <c:v>2005-12</c:v>
                </c:pt>
                <c:pt idx="31">
                  <c:v>2006-1</c:v>
                </c:pt>
                <c:pt idx="32">
                  <c:v>2006-2</c:v>
                </c:pt>
                <c:pt idx="33">
                  <c:v>2006-3</c:v>
                </c:pt>
                <c:pt idx="34">
                  <c:v>2006-4</c:v>
                </c:pt>
                <c:pt idx="35">
                  <c:v>2006-5</c:v>
                </c:pt>
                <c:pt idx="36">
                  <c:v>2006-6</c:v>
                </c:pt>
                <c:pt idx="37">
                  <c:v>2006-7</c:v>
                </c:pt>
                <c:pt idx="38">
                  <c:v>2006-8</c:v>
                </c:pt>
                <c:pt idx="39">
                  <c:v>2006-9</c:v>
                </c:pt>
                <c:pt idx="40">
                  <c:v>2006-10</c:v>
                </c:pt>
                <c:pt idx="41">
                  <c:v>2006-11</c:v>
                </c:pt>
                <c:pt idx="42">
                  <c:v>2006-12</c:v>
                </c:pt>
                <c:pt idx="43">
                  <c:v>2007-1</c:v>
                </c:pt>
                <c:pt idx="44">
                  <c:v>2007-2</c:v>
                </c:pt>
                <c:pt idx="45">
                  <c:v>2007-3</c:v>
                </c:pt>
                <c:pt idx="46">
                  <c:v>2007-4</c:v>
                </c:pt>
                <c:pt idx="47">
                  <c:v>2007-5</c:v>
                </c:pt>
                <c:pt idx="48">
                  <c:v>2007-6</c:v>
                </c:pt>
                <c:pt idx="49">
                  <c:v>2007-7</c:v>
                </c:pt>
                <c:pt idx="50">
                  <c:v>2007-8</c:v>
                </c:pt>
                <c:pt idx="51">
                  <c:v>2007-9</c:v>
                </c:pt>
                <c:pt idx="52">
                  <c:v>2007-10</c:v>
                </c:pt>
                <c:pt idx="53">
                  <c:v>2007-11</c:v>
                </c:pt>
                <c:pt idx="54">
                  <c:v>2007-12</c:v>
                </c:pt>
                <c:pt idx="55">
                  <c:v>2008-1</c:v>
                </c:pt>
                <c:pt idx="56">
                  <c:v>2008-2</c:v>
                </c:pt>
                <c:pt idx="57">
                  <c:v>2008-3</c:v>
                </c:pt>
                <c:pt idx="58">
                  <c:v>2008-4</c:v>
                </c:pt>
                <c:pt idx="59">
                  <c:v>2008-5</c:v>
                </c:pt>
                <c:pt idx="60">
                  <c:v>2008-6</c:v>
                </c:pt>
                <c:pt idx="61">
                  <c:v>2008-7</c:v>
                </c:pt>
                <c:pt idx="62">
                  <c:v>2008-8</c:v>
                </c:pt>
                <c:pt idx="63">
                  <c:v>2008-9</c:v>
                </c:pt>
                <c:pt idx="64">
                  <c:v>2008-10</c:v>
                </c:pt>
                <c:pt idx="65">
                  <c:v>2008-11</c:v>
                </c:pt>
                <c:pt idx="66">
                  <c:v>2008-12</c:v>
                </c:pt>
                <c:pt idx="67">
                  <c:v>2009-1</c:v>
                </c:pt>
                <c:pt idx="68">
                  <c:v>2009-2</c:v>
                </c:pt>
                <c:pt idx="69">
                  <c:v>2009-3</c:v>
                </c:pt>
                <c:pt idx="70">
                  <c:v>2009-4</c:v>
                </c:pt>
                <c:pt idx="71">
                  <c:v>2009-5</c:v>
                </c:pt>
                <c:pt idx="72">
                  <c:v>2009-6</c:v>
                </c:pt>
                <c:pt idx="73">
                  <c:v>2009-7</c:v>
                </c:pt>
                <c:pt idx="74">
                  <c:v>2009-8</c:v>
                </c:pt>
                <c:pt idx="75">
                  <c:v>2009-9</c:v>
                </c:pt>
                <c:pt idx="76">
                  <c:v>2009-10</c:v>
                </c:pt>
                <c:pt idx="77">
                  <c:v>2009-11</c:v>
                </c:pt>
                <c:pt idx="78">
                  <c:v>2009-12</c:v>
                </c:pt>
                <c:pt idx="79">
                  <c:v>2010-1</c:v>
                </c:pt>
                <c:pt idx="80">
                  <c:v>2010-2</c:v>
                </c:pt>
                <c:pt idx="81">
                  <c:v>2010-3</c:v>
                </c:pt>
                <c:pt idx="82">
                  <c:v>2010-4</c:v>
                </c:pt>
                <c:pt idx="83">
                  <c:v>2010-5</c:v>
                </c:pt>
                <c:pt idx="84">
                  <c:v>2010-6</c:v>
                </c:pt>
                <c:pt idx="85">
                  <c:v>2010-7</c:v>
                </c:pt>
                <c:pt idx="86">
                  <c:v>2010-8</c:v>
                </c:pt>
                <c:pt idx="87">
                  <c:v>2010-9</c:v>
                </c:pt>
                <c:pt idx="88">
                  <c:v>2010-10</c:v>
                </c:pt>
                <c:pt idx="89">
                  <c:v>2010-11</c:v>
                </c:pt>
                <c:pt idx="90">
                  <c:v>2010-12</c:v>
                </c:pt>
                <c:pt idx="91">
                  <c:v>2011-1</c:v>
                </c:pt>
                <c:pt idx="92">
                  <c:v>2011-2</c:v>
                </c:pt>
                <c:pt idx="93">
                  <c:v>2011-3</c:v>
                </c:pt>
                <c:pt idx="94">
                  <c:v>2011-4</c:v>
                </c:pt>
                <c:pt idx="95">
                  <c:v>2011-5</c:v>
                </c:pt>
                <c:pt idx="96">
                  <c:v>2011-6</c:v>
                </c:pt>
                <c:pt idx="97">
                  <c:v>2011-7</c:v>
                </c:pt>
                <c:pt idx="98">
                  <c:v>2011-8</c:v>
                </c:pt>
                <c:pt idx="99">
                  <c:v>2011-9</c:v>
                </c:pt>
                <c:pt idx="100">
                  <c:v>2011-10</c:v>
                </c:pt>
                <c:pt idx="101">
                  <c:v>2011-11</c:v>
                </c:pt>
                <c:pt idx="102">
                  <c:v>2011-12</c:v>
                </c:pt>
                <c:pt idx="103">
                  <c:v>2012-1</c:v>
                </c:pt>
                <c:pt idx="104">
                  <c:v>2012-2</c:v>
                </c:pt>
                <c:pt idx="105">
                  <c:v>2012-3</c:v>
                </c:pt>
                <c:pt idx="106">
                  <c:v>2012-4</c:v>
                </c:pt>
                <c:pt idx="107">
                  <c:v>2012-5</c:v>
                </c:pt>
                <c:pt idx="108">
                  <c:v>2012-6</c:v>
                </c:pt>
                <c:pt idx="109">
                  <c:v>2012-7</c:v>
                </c:pt>
                <c:pt idx="110">
                  <c:v>2012-8</c:v>
                </c:pt>
                <c:pt idx="111">
                  <c:v>2012-9</c:v>
                </c:pt>
                <c:pt idx="112">
                  <c:v>2012-10</c:v>
                </c:pt>
                <c:pt idx="113">
                  <c:v>2012-11</c:v>
                </c:pt>
                <c:pt idx="114">
                  <c:v>2012-12</c:v>
                </c:pt>
                <c:pt idx="115">
                  <c:v>2013-1</c:v>
                </c:pt>
                <c:pt idx="116">
                  <c:v>2013-2</c:v>
                </c:pt>
                <c:pt idx="117">
                  <c:v>2013-3</c:v>
                </c:pt>
                <c:pt idx="118">
                  <c:v>2013-4</c:v>
                </c:pt>
                <c:pt idx="119">
                  <c:v>2013-5</c:v>
                </c:pt>
                <c:pt idx="120">
                  <c:v>2013-6</c:v>
                </c:pt>
                <c:pt idx="121">
                  <c:v>2013-7</c:v>
                </c:pt>
                <c:pt idx="122">
                  <c:v>2013-8</c:v>
                </c:pt>
                <c:pt idx="123">
                  <c:v>2013-9</c:v>
                </c:pt>
                <c:pt idx="124">
                  <c:v>2013-10</c:v>
                </c:pt>
                <c:pt idx="125">
                  <c:v>2013-11</c:v>
                </c:pt>
                <c:pt idx="126">
                  <c:v>2013-12</c:v>
                </c:pt>
                <c:pt idx="127">
                  <c:v>2014-1</c:v>
                </c:pt>
                <c:pt idx="128">
                  <c:v>2014-2</c:v>
                </c:pt>
                <c:pt idx="129">
                  <c:v>2014-3</c:v>
                </c:pt>
                <c:pt idx="130">
                  <c:v>2014-4</c:v>
                </c:pt>
                <c:pt idx="131">
                  <c:v>2014-5</c:v>
                </c:pt>
                <c:pt idx="132">
                  <c:v>2014-6</c:v>
                </c:pt>
                <c:pt idx="133">
                  <c:v>2014-7</c:v>
                </c:pt>
                <c:pt idx="134">
                  <c:v>2014-8</c:v>
                </c:pt>
                <c:pt idx="135">
                  <c:v>2014-9</c:v>
                </c:pt>
                <c:pt idx="136">
                  <c:v>2014-10</c:v>
                </c:pt>
                <c:pt idx="137">
                  <c:v>2014-11</c:v>
                </c:pt>
                <c:pt idx="138">
                  <c:v>2014-12</c:v>
                </c:pt>
                <c:pt idx="139">
                  <c:v>2015-1</c:v>
                </c:pt>
                <c:pt idx="140">
                  <c:v>2015-2</c:v>
                </c:pt>
                <c:pt idx="141">
                  <c:v>2015-3</c:v>
                </c:pt>
                <c:pt idx="142">
                  <c:v>2015-4</c:v>
                </c:pt>
                <c:pt idx="143">
                  <c:v>2015-5</c:v>
                </c:pt>
                <c:pt idx="144">
                  <c:v>2015-6</c:v>
                </c:pt>
                <c:pt idx="145">
                  <c:v>2015-7</c:v>
                </c:pt>
                <c:pt idx="146">
                  <c:v>2015-8</c:v>
                </c:pt>
                <c:pt idx="147">
                  <c:v>2015-9</c:v>
                </c:pt>
                <c:pt idx="148">
                  <c:v>2015-10</c:v>
                </c:pt>
                <c:pt idx="149">
                  <c:v>2015-11</c:v>
                </c:pt>
                <c:pt idx="150">
                  <c:v>2015-12</c:v>
                </c:pt>
                <c:pt idx="151">
                  <c:v>2016-1</c:v>
                </c:pt>
                <c:pt idx="152">
                  <c:v>2016-2</c:v>
                </c:pt>
                <c:pt idx="153">
                  <c:v>2016-3</c:v>
                </c:pt>
                <c:pt idx="154">
                  <c:v>2016-4</c:v>
                </c:pt>
                <c:pt idx="155">
                  <c:v>2016-5</c:v>
                </c:pt>
                <c:pt idx="156">
                  <c:v>2016-6</c:v>
                </c:pt>
                <c:pt idx="157">
                  <c:v>2016-7</c:v>
                </c:pt>
                <c:pt idx="158">
                  <c:v>2016-8</c:v>
                </c:pt>
                <c:pt idx="159">
                  <c:v>2016-9</c:v>
                </c:pt>
                <c:pt idx="160">
                  <c:v>2016-10</c:v>
                </c:pt>
                <c:pt idx="161">
                  <c:v>2016-11</c:v>
                </c:pt>
                <c:pt idx="162">
                  <c:v>2016-12</c:v>
                </c:pt>
                <c:pt idx="163">
                  <c:v>2017-1</c:v>
                </c:pt>
                <c:pt idx="164">
                  <c:v>2017-2</c:v>
                </c:pt>
                <c:pt idx="165">
                  <c:v>2017-3</c:v>
                </c:pt>
                <c:pt idx="166">
                  <c:v>2017-4</c:v>
                </c:pt>
                <c:pt idx="167">
                  <c:v>2017-5</c:v>
                </c:pt>
                <c:pt idx="168">
                  <c:v>2017-6</c:v>
                </c:pt>
                <c:pt idx="169">
                  <c:v>2017-7</c:v>
                </c:pt>
                <c:pt idx="170">
                  <c:v>2017-8</c:v>
                </c:pt>
                <c:pt idx="171">
                  <c:v>2017-9</c:v>
                </c:pt>
                <c:pt idx="172">
                  <c:v>2017-10</c:v>
                </c:pt>
                <c:pt idx="173">
                  <c:v>2017-11</c:v>
                </c:pt>
                <c:pt idx="174">
                  <c:v>2017-12</c:v>
                </c:pt>
                <c:pt idx="175">
                  <c:v>2018-1</c:v>
                </c:pt>
                <c:pt idx="176">
                  <c:v>2018-2</c:v>
                </c:pt>
                <c:pt idx="177">
                  <c:v>2018-3</c:v>
                </c:pt>
                <c:pt idx="178">
                  <c:v>2018-4</c:v>
                </c:pt>
                <c:pt idx="179">
                  <c:v>2018-5</c:v>
                </c:pt>
                <c:pt idx="180">
                  <c:v>2018-6</c:v>
                </c:pt>
                <c:pt idx="181">
                  <c:v>2018-7</c:v>
                </c:pt>
                <c:pt idx="182">
                  <c:v>2018-8</c:v>
                </c:pt>
                <c:pt idx="183">
                  <c:v>2018-9</c:v>
                </c:pt>
                <c:pt idx="184">
                  <c:v>2018-10</c:v>
                </c:pt>
                <c:pt idx="185">
                  <c:v>2018-11</c:v>
                </c:pt>
                <c:pt idx="186">
                  <c:v>2018-12</c:v>
                </c:pt>
                <c:pt idx="187">
                  <c:v>2019-1</c:v>
                </c:pt>
                <c:pt idx="188">
                  <c:v>2019-2</c:v>
                </c:pt>
                <c:pt idx="189">
                  <c:v>2019-3</c:v>
                </c:pt>
                <c:pt idx="190">
                  <c:v>2019-4</c:v>
                </c:pt>
                <c:pt idx="191">
                  <c:v>2019-5</c:v>
                </c:pt>
                <c:pt idx="192">
                  <c:v>2019-6</c:v>
                </c:pt>
                <c:pt idx="193">
                  <c:v>2019-7</c:v>
                </c:pt>
                <c:pt idx="194">
                  <c:v>2019-8</c:v>
                </c:pt>
                <c:pt idx="195">
                  <c:v>2019-9</c:v>
                </c:pt>
                <c:pt idx="196">
                  <c:v>2019-10</c:v>
                </c:pt>
                <c:pt idx="197">
                  <c:v>2019-11</c:v>
                </c:pt>
                <c:pt idx="198">
                  <c:v>2019-12</c:v>
                </c:pt>
                <c:pt idx="199">
                  <c:v>2020-1</c:v>
                </c:pt>
                <c:pt idx="200">
                  <c:v>2020-2</c:v>
                </c:pt>
                <c:pt idx="201">
                  <c:v>2020-3</c:v>
                </c:pt>
                <c:pt idx="202">
                  <c:v>2020-4</c:v>
                </c:pt>
                <c:pt idx="203">
                  <c:v>2020-5</c:v>
                </c:pt>
                <c:pt idx="204">
                  <c:v>2020-6</c:v>
                </c:pt>
                <c:pt idx="205">
                  <c:v>2020-7</c:v>
                </c:pt>
                <c:pt idx="206">
                  <c:v>2020-8</c:v>
                </c:pt>
                <c:pt idx="207">
                  <c:v>2020-9</c:v>
                </c:pt>
                <c:pt idx="208">
                  <c:v>2020-10</c:v>
                </c:pt>
                <c:pt idx="209">
                  <c:v>2020-11</c:v>
                </c:pt>
                <c:pt idx="210">
                  <c:v>2020-12</c:v>
                </c:pt>
                <c:pt idx="211">
                  <c:v>2021-1</c:v>
                </c:pt>
                <c:pt idx="212">
                  <c:v>2021-2</c:v>
                </c:pt>
                <c:pt idx="213">
                  <c:v>2021-3</c:v>
                </c:pt>
                <c:pt idx="214">
                  <c:v>2021-4</c:v>
                </c:pt>
                <c:pt idx="215">
                  <c:v>2021-5</c:v>
                </c:pt>
                <c:pt idx="216">
                  <c:v>2021-6</c:v>
                </c:pt>
                <c:pt idx="217">
                  <c:v>2021-7</c:v>
                </c:pt>
                <c:pt idx="218">
                  <c:v>2021-8</c:v>
                </c:pt>
                <c:pt idx="219">
                  <c:v>2021-9</c:v>
                </c:pt>
                <c:pt idx="220">
                  <c:v>2021-10</c:v>
                </c:pt>
                <c:pt idx="221">
                  <c:v>2021-11</c:v>
                </c:pt>
                <c:pt idx="222">
                  <c:v>2021-12</c:v>
                </c:pt>
                <c:pt idx="223">
                  <c:v>2022-1</c:v>
                </c:pt>
                <c:pt idx="224">
                  <c:v>2022-2</c:v>
                </c:pt>
                <c:pt idx="225">
                  <c:v>2022-3</c:v>
                </c:pt>
              </c:strCache>
            </c:strRef>
          </c:cat>
          <c:val>
            <c:numRef>
              <c:f>Sheet1!$G$2:$G$227</c:f>
              <c:numCache>
                <c:formatCode>General</c:formatCode>
                <c:ptCount val="226"/>
                <c:pt idx="0">
                  <c:v>275</c:v>
                </c:pt>
                <c:pt idx="1">
                  <c:v>274</c:v>
                </c:pt>
                <c:pt idx="2">
                  <c:v>272</c:v>
                </c:pt>
                <c:pt idx="3">
                  <c:v>272</c:v>
                </c:pt>
                <c:pt idx="4">
                  <c:v>268</c:v>
                </c:pt>
                <c:pt idx="5">
                  <c:v>272</c:v>
                </c:pt>
                <c:pt idx="6">
                  <c:v>273</c:v>
                </c:pt>
                <c:pt idx="7">
                  <c:v>274</c:v>
                </c:pt>
                <c:pt idx="8">
                  <c:v>272</c:v>
                </c:pt>
                <c:pt idx="9">
                  <c:v>272</c:v>
                </c:pt>
                <c:pt idx="10">
                  <c:v>273</c:v>
                </c:pt>
                <c:pt idx="11">
                  <c:v>272</c:v>
                </c:pt>
                <c:pt idx="12">
                  <c:v>279</c:v>
                </c:pt>
                <c:pt idx="13">
                  <c:v>279</c:v>
                </c:pt>
                <c:pt idx="14">
                  <c:v>279</c:v>
                </c:pt>
                <c:pt idx="15">
                  <c:v>274</c:v>
                </c:pt>
                <c:pt idx="16">
                  <c:v>269</c:v>
                </c:pt>
                <c:pt idx="17">
                  <c:v>269</c:v>
                </c:pt>
                <c:pt idx="18">
                  <c:v>272</c:v>
                </c:pt>
                <c:pt idx="19">
                  <c:v>273</c:v>
                </c:pt>
                <c:pt idx="20">
                  <c:v>272</c:v>
                </c:pt>
                <c:pt idx="21">
                  <c:v>273</c:v>
                </c:pt>
                <c:pt idx="22">
                  <c:v>276</c:v>
                </c:pt>
                <c:pt idx="23">
                  <c:v>273</c:v>
                </c:pt>
                <c:pt idx="24">
                  <c:v>281</c:v>
                </c:pt>
                <c:pt idx="25">
                  <c:v>277</c:v>
                </c:pt>
                <c:pt idx="26">
                  <c:v>279</c:v>
                </c:pt>
                <c:pt idx="27">
                  <c:v>276</c:v>
                </c:pt>
                <c:pt idx="28">
                  <c:v>274</c:v>
                </c:pt>
                <c:pt idx="29">
                  <c:v>272</c:v>
                </c:pt>
                <c:pt idx="30">
                  <c:v>274</c:v>
                </c:pt>
                <c:pt idx="31">
                  <c:v>279</c:v>
                </c:pt>
                <c:pt idx="32">
                  <c:v>276</c:v>
                </c:pt>
                <c:pt idx="33">
                  <c:v>279</c:v>
                </c:pt>
                <c:pt idx="34">
                  <c:v>278</c:v>
                </c:pt>
                <c:pt idx="35">
                  <c:v>280</c:v>
                </c:pt>
                <c:pt idx="36">
                  <c:v>284</c:v>
                </c:pt>
                <c:pt idx="37">
                  <c:v>285</c:v>
                </c:pt>
                <c:pt idx="38">
                  <c:v>288</c:v>
                </c:pt>
                <c:pt idx="39">
                  <c:v>285</c:v>
                </c:pt>
                <c:pt idx="40">
                  <c:v>280</c:v>
                </c:pt>
                <c:pt idx="41">
                  <c:v>278</c:v>
                </c:pt>
                <c:pt idx="42">
                  <c:v>281</c:v>
                </c:pt>
                <c:pt idx="43">
                  <c:v>289</c:v>
                </c:pt>
                <c:pt idx="44">
                  <c:v>288</c:v>
                </c:pt>
                <c:pt idx="45">
                  <c:v>288</c:v>
                </c:pt>
                <c:pt idx="46">
                  <c:v>289</c:v>
                </c:pt>
                <c:pt idx="47">
                  <c:v>293</c:v>
                </c:pt>
                <c:pt idx="48">
                  <c:v>298</c:v>
                </c:pt>
                <c:pt idx="49">
                  <c:v>300</c:v>
                </c:pt>
                <c:pt idx="50">
                  <c:v>298</c:v>
                </c:pt>
                <c:pt idx="51">
                  <c:v>298</c:v>
                </c:pt>
                <c:pt idx="52">
                  <c:v>291</c:v>
                </c:pt>
                <c:pt idx="53">
                  <c:v>290</c:v>
                </c:pt>
                <c:pt idx="54">
                  <c:v>285</c:v>
                </c:pt>
                <c:pt idx="55">
                  <c:v>286</c:v>
                </c:pt>
                <c:pt idx="56">
                  <c:v>285</c:v>
                </c:pt>
                <c:pt idx="57">
                  <c:v>285</c:v>
                </c:pt>
                <c:pt idx="58">
                  <c:v>287</c:v>
                </c:pt>
                <c:pt idx="59">
                  <c:v>287</c:v>
                </c:pt>
                <c:pt idx="60">
                  <c:v>293</c:v>
                </c:pt>
                <c:pt idx="61">
                  <c:v>292</c:v>
                </c:pt>
                <c:pt idx="62">
                  <c:v>294</c:v>
                </c:pt>
                <c:pt idx="63">
                  <c:v>289</c:v>
                </c:pt>
                <c:pt idx="64">
                  <c:v>283</c:v>
                </c:pt>
                <c:pt idx="65">
                  <c:v>282</c:v>
                </c:pt>
                <c:pt idx="66">
                  <c:v>281</c:v>
                </c:pt>
                <c:pt idx="67">
                  <c:v>279</c:v>
                </c:pt>
                <c:pt idx="68">
                  <c:v>278</c:v>
                </c:pt>
                <c:pt idx="69">
                  <c:v>278</c:v>
                </c:pt>
                <c:pt idx="70">
                  <c:v>279</c:v>
                </c:pt>
                <c:pt idx="71">
                  <c:v>279</c:v>
                </c:pt>
                <c:pt idx="72">
                  <c:v>289</c:v>
                </c:pt>
                <c:pt idx="73">
                  <c:v>285</c:v>
                </c:pt>
                <c:pt idx="74">
                  <c:v>289</c:v>
                </c:pt>
                <c:pt idx="75">
                  <c:v>284</c:v>
                </c:pt>
                <c:pt idx="76">
                  <c:v>282</c:v>
                </c:pt>
                <c:pt idx="77">
                  <c:v>281</c:v>
                </c:pt>
                <c:pt idx="78">
                  <c:v>283</c:v>
                </c:pt>
                <c:pt idx="79">
                  <c:v>283</c:v>
                </c:pt>
                <c:pt idx="80">
                  <c:v>286</c:v>
                </c:pt>
                <c:pt idx="81">
                  <c:v>286</c:v>
                </c:pt>
                <c:pt idx="82">
                  <c:v>286</c:v>
                </c:pt>
                <c:pt idx="83">
                  <c:v>288</c:v>
                </c:pt>
                <c:pt idx="84">
                  <c:v>295</c:v>
                </c:pt>
                <c:pt idx="85">
                  <c:v>294</c:v>
                </c:pt>
                <c:pt idx="86">
                  <c:v>294</c:v>
                </c:pt>
                <c:pt idx="87">
                  <c:v>290</c:v>
                </c:pt>
                <c:pt idx="88">
                  <c:v>288</c:v>
                </c:pt>
                <c:pt idx="89">
                  <c:v>291</c:v>
                </c:pt>
                <c:pt idx="90">
                  <c:v>293</c:v>
                </c:pt>
                <c:pt idx="91">
                  <c:v>284</c:v>
                </c:pt>
                <c:pt idx="92">
                  <c:v>283</c:v>
                </c:pt>
                <c:pt idx="93">
                  <c:v>283</c:v>
                </c:pt>
                <c:pt idx="94">
                  <c:v>280</c:v>
                </c:pt>
                <c:pt idx="95">
                  <c:v>281</c:v>
                </c:pt>
                <c:pt idx="96">
                  <c:v>285</c:v>
                </c:pt>
                <c:pt idx="97">
                  <c:v>285</c:v>
                </c:pt>
                <c:pt idx="98">
                  <c:v>284</c:v>
                </c:pt>
                <c:pt idx="99">
                  <c:v>282</c:v>
                </c:pt>
                <c:pt idx="100">
                  <c:v>279</c:v>
                </c:pt>
                <c:pt idx="101">
                  <c:v>280</c:v>
                </c:pt>
                <c:pt idx="102">
                  <c:v>279</c:v>
                </c:pt>
                <c:pt idx="103">
                  <c:v>287</c:v>
                </c:pt>
                <c:pt idx="104">
                  <c:v>286</c:v>
                </c:pt>
                <c:pt idx="105">
                  <c:v>287</c:v>
                </c:pt>
                <c:pt idx="106">
                  <c:v>291</c:v>
                </c:pt>
                <c:pt idx="107">
                  <c:v>287</c:v>
                </c:pt>
                <c:pt idx="108">
                  <c:v>296</c:v>
                </c:pt>
                <c:pt idx="109">
                  <c:v>293</c:v>
                </c:pt>
                <c:pt idx="110">
                  <c:v>292</c:v>
                </c:pt>
                <c:pt idx="111">
                  <c:v>290</c:v>
                </c:pt>
                <c:pt idx="112">
                  <c:v>294</c:v>
                </c:pt>
                <c:pt idx="113">
                  <c:v>297</c:v>
                </c:pt>
                <c:pt idx="114">
                  <c:v>299</c:v>
                </c:pt>
                <c:pt idx="115">
                  <c:v>306</c:v>
                </c:pt>
                <c:pt idx="116">
                  <c:v>307</c:v>
                </c:pt>
                <c:pt idx="117">
                  <c:v>307</c:v>
                </c:pt>
                <c:pt idx="118">
                  <c:v>307</c:v>
                </c:pt>
                <c:pt idx="119">
                  <c:v>302</c:v>
                </c:pt>
                <c:pt idx="120">
                  <c:v>308</c:v>
                </c:pt>
                <c:pt idx="121">
                  <c:v>309</c:v>
                </c:pt>
                <c:pt idx="122">
                  <c:v>310</c:v>
                </c:pt>
                <c:pt idx="123">
                  <c:v>307</c:v>
                </c:pt>
                <c:pt idx="124">
                  <c:v>303</c:v>
                </c:pt>
                <c:pt idx="125">
                  <c:v>304</c:v>
                </c:pt>
                <c:pt idx="126">
                  <c:v>305</c:v>
                </c:pt>
                <c:pt idx="127">
                  <c:v>301</c:v>
                </c:pt>
                <c:pt idx="128">
                  <c:v>300</c:v>
                </c:pt>
                <c:pt idx="129">
                  <c:v>302</c:v>
                </c:pt>
                <c:pt idx="130">
                  <c:v>304</c:v>
                </c:pt>
                <c:pt idx="131">
                  <c:v>306</c:v>
                </c:pt>
                <c:pt idx="132">
                  <c:v>317</c:v>
                </c:pt>
                <c:pt idx="133">
                  <c:v>315</c:v>
                </c:pt>
                <c:pt idx="134">
                  <c:v>316</c:v>
                </c:pt>
                <c:pt idx="135">
                  <c:v>312</c:v>
                </c:pt>
                <c:pt idx="136">
                  <c:v>308</c:v>
                </c:pt>
                <c:pt idx="137">
                  <c:v>308</c:v>
                </c:pt>
                <c:pt idx="138">
                  <c:v>311</c:v>
                </c:pt>
                <c:pt idx="139">
                  <c:v>312</c:v>
                </c:pt>
                <c:pt idx="140">
                  <c:v>315</c:v>
                </c:pt>
                <c:pt idx="141">
                  <c:v>311</c:v>
                </c:pt>
                <c:pt idx="142">
                  <c:v>313</c:v>
                </c:pt>
                <c:pt idx="143">
                  <c:v>306</c:v>
                </c:pt>
                <c:pt idx="144">
                  <c:v>314</c:v>
                </c:pt>
                <c:pt idx="145">
                  <c:v>312</c:v>
                </c:pt>
                <c:pt idx="146">
                  <c:v>313</c:v>
                </c:pt>
                <c:pt idx="147">
                  <c:v>309</c:v>
                </c:pt>
                <c:pt idx="148">
                  <c:v>307</c:v>
                </c:pt>
                <c:pt idx="149">
                  <c:v>305</c:v>
                </c:pt>
                <c:pt idx="150">
                  <c:v>307</c:v>
                </c:pt>
                <c:pt idx="151">
                  <c:v>294</c:v>
                </c:pt>
                <c:pt idx="152">
                  <c:v>292</c:v>
                </c:pt>
                <c:pt idx="153">
                  <c:v>296</c:v>
                </c:pt>
                <c:pt idx="154">
                  <c:v>297</c:v>
                </c:pt>
                <c:pt idx="155">
                  <c:v>299</c:v>
                </c:pt>
                <c:pt idx="156">
                  <c:v>305</c:v>
                </c:pt>
                <c:pt idx="157">
                  <c:v>304</c:v>
                </c:pt>
                <c:pt idx="158">
                  <c:v>304</c:v>
                </c:pt>
                <c:pt idx="159">
                  <c:v>300</c:v>
                </c:pt>
                <c:pt idx="160">
                  <c:v>299</c:v>
                </c:pt>
                <c:pt idx="161">
                  <c:v>296</c:v>
                </c:pt>
                <c:pt idx="162">
                  <c:v>297</c:v>
                </c:pt>
                <c:pt idx="163">
                  <c:v>297</c:v>
                </c:pt>
                <c:pt idx="164">
                  <c:v>296</c:v>
                </c:pt>
                <c:pt idx="165">
                  <c:v>295</c:v>
                </c:pt>
                <c:pt idx="166">
                  <c:v>298</c:v>
                </c:pt>
                <c:pt idx="167">
                  <c:v>296</c:v>
                </c:pt>
                <c:pt idx="168">
                  <c:v>304</c:v>
                </c:pt>
                <c:pt idx="169">
                  <c:v>300</c:v>
                </c:pt>
                <c:pt idx="170">
                  <c:v>300</c:v>
                </c:pt>
                <c:pt idx="171">
                  <c:v>292</c:v>
                </c:pt>
                <c:pt idx="172">
                  <c:v>291</c:v>
                </c:pt>
                <c:pt idx="173">
                  <c:v>287</c:v>
                </c:pt>
                <c:pt idx="174">
                  <c:v>294</c:v>
                </c:pt>
                <c:pt idx="175">
                  <c:v>334</c:v>
                </c:pt>
                <c:pt idx="176">
                  <c:v>336</c:v>
                </c:pt>
                <c:pt idx="177">
                  <c:v>335</c:v>
                </c:pt>
                <c:pt idx="178">
                  <c:v>339</c:v>
                </c:pt>
                <c:pt idx="179">
                  <c:v>341</c:v>
                </c:pt>
                <c:pt idx="180">
                  <c:v>348</c:v>
                </c:pt>
                <c:pt idx="181">
                  <c:v>349</c:v>
                </c:pt>
                <c:pt idx="182">
                  <c:v>350</c:v>
                </c:pt>
                <c:pt idx="183">
                  <c:v>346</c:v>
                </c:pt>
                <c:pt idx="184">
                  <c:v>345</c:v>
                </c:pt>
                <c:pt idx="185">
                  <c:v>345</c:v>
                </c:pt>
                <c:pt idx="186">
                  <c:v>346</c:v>
                </c:pt>
                <c:pt idx="187">
                  <c:v>346</c:v>
                </c:pt>
                <c:pt idx="188">
                  <c:v>346</c:v>
                </c:pt>
                <c:pt idx="189">
                  <c:v>347</c:v>
                </c:pt>
                <c:pt idx="190">
                  <c:v>350</c:v>
                </c:pt>
                <c:pt idx="191">
                  <c:v>352</c:v>
                </c:pt>
                <c:pt idx="192">
                  <c:v>356</c:v>
                </c:pt>
                <c:pt idx="193">
                  <c:v>356</c:v>
                </c:pt>
                <c:pt idx="194">
                  <c:v>356</c:v>
                </c:pt>
                <c:pt idx="195">
                  <c:v>351</c:v>
                </c:pt>
                <c:pt idx="196">
                  <c:v>353</c:v>
                </c:pt>
                <c:pt idx="197">
                  <c:v>348</c:v>
                </c:pt>
                <c:pt idx="198">
                  <c:v>350</c:v>
                </c:pt>
                <c:pt idx="199">
                  <c:v>350</c:v>
                </c:pt>
                <c:pt idx="200">
                  <c:v>350</c:v>
                </c:pt>
                <c:pt idx="201">
                  <c:v>351</c:v>
                </c:pt>
                <c:pt idx="202">
                  <c:v>343</c:v>
                </c:pt>
                <c:pt idx="203">
                  <c:v>349</c:v>
                </c:pt>
                <c:pt idx="204">
                  <c:v>352</c:v>
                </c:pt>
                <c:pt idx="205">
                  <c:v>354</c:v>
                </c:pt>
                <c:pt idx="206">
                  <c:v>355</c:v>
                </c:pt>
                <c:pt idx="207">
                  <c:v>355</c:v>
                </c:pt>
                <c:pt idx="208">
                  <c:v>354</c:v>
                </c:pt>
                <c:pt idx="209">
                  <c:v>348</c:v>
                </c:pt>
                <c:pt idx="210">
                  <c:v>349</c:v>
                </c:pt>
                <c:pt idx="211">
                  <c:v>357</c:v>
                </c:pt>
                <c:pt idx="212">
                  <c:v>357</c:v>
                </c:pt>
                <c:pt idx="213">
                  <c:v>359</c:v>
                </c:pt>
                <c:pt idx="214">
                  <c:v>359</c:v>
                </c:pt>
                <c:pt idx="215">
                  <c:v>362</c:v>
                </c:pt>
                <c:pt idx="216">
                  <c:v>365</c:v>
                </c:pt>
                <c:pt idx="217">
                  <c:v>365</c:v>
                </c:pt>
                <c:pt idx="218">
                  <c:v>366</c:v>
                </c:pt>
                <c:pt idx="219">
                  <c:v>366</c:v>
                </c:pt>
                <c:pt idx="220">
                  <c:v>365</c:v>
                </c:pt>
                <c:pt idx="221">
                  <c:v>361</c:v>
                </c:pt>
                <c:pt idx="222">
                  <c:v>362</c:v>
                </c:pt>
                <c:pt idx="223">
                  <c:v>363</c:v>
                </c:pt>
                <c:pt idx="224">
                  <c:v>360</c:v>
                </c:pt>
                <c:pt idx="225">
                  <c:v>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9B-2F4B-800F-F58571744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88251520"/>
        <c:axId val="388253168"/>
      </c:lineChart>
      <c:catAx>
        <c:axId val="38825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88253168"/>
        <c:crosses val="autoZero"/>
        <c:auto val="1"/>
        <c:lblAlgn val="ctr"/>
        <c:lblOffset val="100"/>
        <c:tickLblSkip val="36"/>
        <c:tickMarkSkip val="6"/>
        <c:noMultiLvlLbl val="0"/>
      </c:catAx>
      <c:valAx>
        <c:axId val="388253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8825152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carriers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strRef>
              <c:f>Sheet1!$F$2:$F$227</c:f>
              <c:strCache>
                <c:ptCount val="226"/>
                <c:pt idx="0">
                  <c:v>2003-6</c:v>
                </c:pt>
                <c:pt idx="1">
                  <c:v>2003-7</c:v>
                </c:pt>
                <c:pt idx="2">
                  <c:v>2003-8</c:v>
                </c:pt>
                <c:pt idx="3">
                  <c:v>2003-9</c:v>
                </c:pt>
                <c:pt idx="4">
                  <c:v>2003-10</c:v>
                </c:pt>
                <c:pt idx="5">
                  <c:v>2003-11</c:v>
                </c:pt>
                <c:pt idx="6">
                  <c:v>2003-12</c:v>
                </c:pt>
                <c:pt idx="7">
                  <c:v>2004-1</c:v>
                </c:pt>
                <c:pt idx="8">
                  <c:v>2004-2</c:v>
                </c:pt>
                <c:pt idx="9">
                  <c:v>2004-3</c:v>
                </c:pt>
                <c:pt idx="10">
                  <c:v>2004-4</c:v>
                </c:pt>
                <c:pt idx="11">
                  <c:v>2004-5</c:v>
                </c:pt>
                <c:pt idx="12">
                  <c:v>2004-6</c:v>
                </c:pt>
                <c:pt idx="13">
                  <c:v>2004-7</c:v>
                </c:pt>
                <c:pt idx="14">
                  <c:v>2004-8</c:v>
                </c:pt>
                <c:pt idx="15">
                  <c:v>2004-9</c:v>
                </c:pt>
                <c:pt idx="16">
                  <c:v>2004-10</c:v>
                </c:pt>
                <c:pt idx="17">
                  <c:v>2004-11</c:v>
                </c:pt>
                <c:pt idx="18">
                  <c:v>2004-12</c:v>
                </c:pt>
                <c:pt idx="19">
                  <c:v>2005-1</c:v>
                </c:pt>
                <c:pt idx="20">
                  <c:v>2005-2</c:v>
                </c:pt>
                <c:pt idx="21">
                  <c:v>2005-3</c:v>
                </c:pt>
                <c:pt idx="22">
                  <c:v>2005-4</c:v>
                </c:pt>
                <c:pt idx="23">
                  <c:v>2005-5</c:v>
                </c:pt>
                <c:pt idx="24">
                  <c:v>2005-6</c:v>
                </c:pt>
                <c:pt idx="25">
                  <c:v>2005-7</c:v>
                </c:pt>
                <c:pt idx="26">
                  <c:v>2005-8</c:v>
                </c:pt>
                <c:pt idx="27">
                  <c:v>2005-9</c:v>
                </c:pt>
                <c:pt idx="28">
                  <c:v>2005-10</c:v>
                </c:pt>
                <c:pt idx="29">
                  <c:v>2005-11</c:v>
                </c:pt>
                <c:pt idx="30">
                  <c:v>2005-12</c:v>
                </c:pt>
                <c:pt idx="31">
                  <c:v>2006-1</c:v>
                </c:pt>
                <c:pt idx="32">
                  <c:v>2006-2</c:v>
                </c:pt>
                <c:pt idx="33">
                  <c:v>2006-3</c:v>
                </c:pt>
                <c:pt idx="34">
                  <c:v>2006-4</c:v>
                </c:pt>
                <c:pt idx="35">
                  <c:v>2006-5</c:v>
                </c:pt>
                <c:pt idx="36">
                  <c:v>2006-6</c:v>
                </c:pt>
                <c:pt idx="37">
                  <c:v>2006-7</c:v>
                </c:pt>
                <c:pt idx="38">
                  <c:v>2006-8</c:v>
                </c:pt>
                <c:pt idx="39">
                  <c:v>2006-9</c:v>
                </c:pt>
                <c:pt idx="40">
                  <c:v>2006-10</c:v>
                </c:pt>
                <c:pt idx="41">
                  <c:v>2006-11</c:v>
                </c:pt>
                <c:pt idx="42">
                  <c:v>2006-12</c:v>
                </c:pt>
                <c:pt idx="43">
                  <c:v>2007-1</c:v>
                </c:pt>
                <c:pt idx="44">
                  <c:v>2007-2</c:v>
                </c:pt>
                <c:pt idx="45">
                  <c:v>2007-3</c:v>
                </c:pt>
                <c:pt idx="46">
                  <c:v>2007-4</c:v>
                </c:pt>
                <c:pt idx="47">
                  <c:v>2007-5</c:v>
                </c:pt>
                <c:pt idx="48">
                  <c:v>2007-6</c:v>
                </c:pt>
                <c:pt idx="49">
                  <c:v>2007-7</c:v>
                </c:pt>
                <c:pt idx="50">
                  <c:v>2007-8</c:v>
                </c:pt>
                <c:pt idx="51">
                  <c:v>2007-9</c:v>
                </c:pt>
                <c:pt idx="52">
                  <c:v>2007-10</c:v>
                </c:pt>
                <c:pt idx="53">
                  <c:v>2007-11</c:v>
                </c:pt>
                <c:pt idx="54">
                  <c:v>2007-12</c:v>
                </c:pt>
                <c:pt idx="55">
                  <c:v>2008-1</c:v>
                </c:pt>
                <c:pt idx="56">
                  <c:v>2008-2</c:v>
                </c:pt>
                <c:pt idx="57">
                  <c:v>2008-3</c:v>
                </c:pt>
                <c:pt idx="58">
                  <c:v>2008-4</c:v>
                </c:pt>
                <c:pt idx="59">
                  <c:v>2008-5</c:v>
                </c:pt>
                <c:pt idx="60">
                  <c:v>2008-6</c:v>
                </c:pt>
                <c:pt idx="61">
                  <c:v>2008-7</c:v>
                </c:pt>
                <c:pt idx="62">
                  <c:v>2008-8</c:v>
                </c:pt>
                <c:pt idx="63">
                  <c:v>2008-9</c:v>
                </c:pt>
                <c:pt idx="64">
                  <c:v>2008-10</c:v>
                </c:pt>
                <c:pt idx="65">
                  <c:v>2008-11</c:v>
                </c:pt>
                <c:pt idx="66">
                  <c:v>2008-12</c:v>
                </c:pt>
                <c:pt idx="67">
                  <c:v>2009-1</c:v>
                </c:pt>
                <c:pt idx="68">
                  <c:v>2009-2</c:v>
                </c:pt>
                <c:pt idx="69">
                  <c:v>2009-3</c:v>
                </c:pt>
                <c:pt idx="70">
                  <c:v>2009-4</c:v>
                </c:pt>
                <c:pt idx="71">
                  <c:v>2009-5</c:v>
                </c:pt>
                <c:pt idx="72">
                  <c:v>2009-6</c:v>
                </c:pt>
                <c:pt idx="73">
                  <c:v>2009-7</c:v>
                </c:pt>
                <c:pt idx="74">
                  <c:v>2009-8</c:v>
                </c:pt>
                <c:pt idx="75">
                  <c:v>2009-9</c:v>
                </c:pt>
                <c:pt idx="76">
                  <c:v>2009-10</c:v>
                </c:pt>
                <c:pt idx="77">
                  <c:v>2009-11</c:v>
                </c:pt>
                <c:pt idx="78">
                  <c:v>2009-12</c:v>
                </c:pt>
                <c:pt idx="79">
                  <c:v>2010-1</c:v>
                </c:pt>
                <c:pt idx="80">
                  <c:v>2010-2</c:v>
                </c:pt>
                <c:pt idx="81">
                  <c:v>2010-3</c:v>
                </c:pt>
                <c:pt idx="82">
                  <c:v>2010-4</c:v>
                </c:pt>
                <c:pt idx="83">
                  <c:v>2010-5</c:v>
                </c:pt>
                <c:pt idx="84">
                  <c:v>2010-6</c:v>
                </c:pt>
                <c:pt idx="85">
                  <c:v>2010-7</c:v>
                </c:pt>
                <c:pt idx="86">
                  <c:v>2010-8</c:v>
                </c:pt>
                <c:pt idx="87">
                  <c:v>2010-9</c:v>
                </c:pt>
                <c:pt idx="88">
                  <c:v>2010-10</c:v>
                </c:pt>
                <c:pt idx="89">
                  <c:v>2010-11</c:v>
                </c:pt>
                <c:pt idx="90">
                  <c:v>2010-12</c:v>
                </c:pt>
                <c:pt idx="91">
                  <c:v>2011-1</c:v>
                </c:pt>
                <c:pt idx="92">
                  <c:v>2011-2</c:v>
                </c:pt>
                <c:pt idx="93">
                  <c:v>2011-3</c:v>
                </c:pt>
                <c:pt idx="94">
                  <c:v>2011-4</c:v>
                </c:pt>
                <c:pt idx="95">
                  <c:v>2011-5</c:v>
                </c:pt>
                <c:pt idx="96">
                  <c:v>2011-6</c:v>
                </c:pt>
                <c:pt idx="97">
                  <c:v>2011-7</c:v>
                </c:pt>
                <c:pt idx="98">
                  <c:v>2011-8</c:v>
                </c:pt>
                <c:pt idx="99">
                  <c:v>2011-9</c:v>
                </c:pt>
                <c:pt idx="100">
                  <c:v>2011-10</c:v>
                </c:pt>
                <c:pt idx="101">
                  <c:v>2011-11</c:v>
                </c:pt>
                <c:pt idx="102">
                  <c:v>2011-12</c:v>
                </c:pt>
                <c:pt idx="103">
                  <c:v>2012-1</c:v>
                </c:pt>
                <c:pt idx="104">
                  <c:v>2012-2</c:v>
                </c:pt>
                <c:pt idx="105">
                  <c:v>2012-3</c:v>
                </c:pt>
                <c:pt idx="106">
                  <c:v>2012-4</c:v>
                </c:pt>
                <c:pt idx="107">
                  <c:v>2012-5</c:v>
                </c:pt>
                <c:pt idx="108">
                  <c:v>2012-6</c:v>
                </c:pt>
                <c:pt idx="109">
                  <c:v>2012-7</c:v>
                </c:pt>
                <c:pt idx="110">
                  <c:v>2012-8</c:v>
                </c:pt>
                <c:pt idx="111">
                  <c:v>2012-9</c:v>
                </c:pt>
                <c:pt idx="112">
                  <c:v>2012-10</c:v>
                </c:pt>
                <c:pt idx="113">
                  <c:v>2012-11</c:v>
                </c:pt>
                <c:pt idx="114">
                  <c:v>2012-12</c:v>
                </c:pt>
                <c:pt idx="115">
                  <c:v>2013-1</c:v>
                </c:pt>
                <c:pt idx="116">
                  <c:v>2013-2</c:v>
                </c:pt>
                <c:pt idx="117">
                  <c:v>2013-3</c:v>
                </c:pt>
                <c:pt idx="118">
                  <c:v>2013-4</c:v>
                </c:pt>
                <c:pt idx="119">
                  <c:v>2013-5</c:v>
                </c:pt>
                <c:pt idx="120">
                  <c:v>2013-6</c:v>
                </c:pt>
                <c:pt idx="121">
                  <c:v>2013-7</c:v>
                </c:pt>
                <c:pt idx="122">
                  <c:v>2013-8</c:v>
                </c:pt>
                <c:pt idx="123">
                  <c:v>2013-9</c:v>
                </c:pt>
                <c:pt idx="124">
                  <c:v>2013-10</c:v>
                </c:pt>
                <c:pt idx="125">
                  <c:v>2013-11</c:v>
                </c:pt>
                <c:pt idx="126">
                  <c:v>2013-12</c:v>
                </c:pt>
                <c:pt idx="127">
                  <c:v>2014-1</c:v>
                </c:pt>
                <c:pt idx="128">
                  <c:v>2014-2</c:v>
                </c:pt>
                <c:pt idx="129">
                  <c:v>2014-3</c:v>
                </c:pt>
                <c:pt idx="130">
                  <c:v>2014-4</c:v>
                </c:pt>
                <c:pt idx="131">
                  <c:v>2014-5</c:v>
                </c:pt>
                <c:pt idx="132">
                  <c:v>2014-6</c:v>
                </c:pt>
                <c:pt idx="133">
                  <c:v>2014-7</c:v>
                </c:pt>
                <c:pt idx="134">
                  <c:v>2014-8</c:v>
                </c:pt>
                <c:pt idx="135">
                  <c:v>2014-9</c:v>
                </c:pt>
                <c:pt idx="136">
                  <c:v>2014-10</c:v>
                </c:pt>
                <c:pt idx="137">
                  <c:v>2014-11</c:v>
                </c:pt>
                <c:pt idx="138">
                  <c:v>2014-12</c:v>
                </c:pt>
                <c:pt idx="139">
                  <c:v>2015-1</c:v>
                </c:pt>
                <c:pt idx="140">
                  <c:v>2015-2</c:v>
                </c:pt>
                <c:pt idx="141">
                  <c:v>2015-3</c:v>
                </c:pt>
                <c:pt idx="142">
                  <c:v>2015-4</c:v>
                </c:pt>
                <c:pt idx="143">
                  <c:v>2015-5</c:v>
                </c:pt>
                <c:pt idx="144">
                  <c:v>2015-6</c:v>
                </c:pt>
                <c:pt idx="145">
                  <c:v>2015-7</c:v>
                </c:pt>
                <c:pt idx="146">
                  <c:v>2015-8</c:v>
                </c:pt>
                <c:pt idx="147">
                  <c:v>2015-9</c:v>
                </c:pt>
                <c:pt idx="148">
                  <c:v>2015-10</c:v>
                </c:pt>
                <c:pt idx="149">
                  <c:v>2015-11</c:v>
                </c:pt>
                <c:pt idx="150">
                  <c:v>2015-12</c:v>
                </c:pt>
                <c:pt idx="151">
                  <c:v>2016-1</c:v>
                </c:pt>
                <c:pt idx="152">
                  <c:v>2016-2</c:v>
                </c:pt>
                <c:pt idx="153">
                  <c:v>2016-3</c:v>
                </c:pt>
                <c:pt idx="154">
                  <c:v>2016-4</c:v>
                </c:pt>
                <c:pt idx="155">
                  <c:v>2016-5</c:v>
                </c:pt>
                <c:pt idx="156">
                  <c:v>2016-6</c:v>
                </c:pt>
                <c:pt idx="157">
                  <c:v>2016-7</c:v>
                </c:pt>
                <c:pt idx="158">
                  <c:v>2016-8</c:v>
                </c:pt>
                <c:pt idx="159">
                  <c:v>2016-9</c:v>
                </c:pt>
                <c:pt idx="160">
                  <c:v>2016-10</c:v>
                </c:pt>
                <c:pt idx="161">
                  <c:v>2016-11</c:v>
                </c:pt>
                <c:pt idx="162">
                  <c:v>2016-12</c:v>
                </c:pt>
                <c:pt idx="163">
                  <c:v>2017-1</c:v>
                </c:pt>
                <c:pt idx="164">
                  <c:v>2017-2</c:v>
                </c:pt>
                <c:pt idx="165">
                  <c:v>2017-3</c:v>
                </c:pt>
                <c:pt idx="166">
                  <c:v>2017-4</c:v>
                </c:pt>
                <c:pt idx="167">
                  <c:v>2017-5</c:v>
                </c:pt>
                <c:pt idx="168">
                  <c:v>2017-6</c:v>
                </c:pt>
                <c:pt idx="169">
                  <c:v>2017-7</c:v>
                </c:pt>
                <c:pt idx="170">
                  <c:v>2017-8</c:v>
                </c:pt>
                <c:pt idx="171">
                  <c:v>2017-9</c:v>
                </c:pt>
                <c:pt idx="172">
                  <c:v>2017-10</c:v>
                </c:pt>
                <c:pt idx="173">
                  <c:v>2017-11</c:v>
                </c:pt>
                <c:pt idx="174">
                  <c:v>2017-12</c:v>
                </c:pt>
                <c:pt idx="175">
                  <c:v>2018-1</c:v>
                </c:pt>
                <c:pt idx="176">
                  <c:v>2018-2</c:v>
                </c:pt>
                <c:pt idx="177">
                  <c:v>2018-3</c:v>
                </c:pt>
                <c:pt idx="178">
                  <c:v>2018-4</c:v>
                </c:pt>
                <c:pt idx="179">
                  <c:v>2018-5</c:v>
                </c:pt>
                <c:pt idx="180">
                  <c:v>2018-6</c:v>
                </c:pt>
                <c:pt idx="181">
                  <c:v>2018-7</c:v>
                </c:pt>
                <c:pt idx="182">
                  <c:v>2018-8</c:v>
                </c:pt>
                <c:pt idx="183">
                  <c:v>2018-9</c:v>
                </c:pt>
                <c:pt idx="184">
                  <c:v>2018-10</c:v>
                </c:pt>
                <c:pt idx="185">
                  <c:v>2018-11</c:v>
                </c:pt>
                <c:pt idx="186">
                  <c:v>2018-12</c:v>
                </c:pt>
                <c:pt idx="187">
                  <c:v>2019-1</c:v>
                </c:pt>
                <c:pt idx="188">
                  <c:v>2019-2</c:v>
                </c:pt>
                <c:pt idx="189">
                  <c:v>2019-3</c:v>
                </c:pt>
                <c:pt idx="190">
                  <c:v>2019-4</c:v>
                </c:pt>
                <c:pt idx="191">
                  <c:v>2019-5</c:v>
                </c:pt>
                <c:pt idx="192">
                  <c:v>2019-6</c:v>
                </c:pt>
                <c:pt idx="193">
                  <c:v>2019-7</c:v>
                </c:pt>
                <c:pt idx="194">
                  <c:v>2019-8</c:v>
                </c:pt>
                <c:pt idx="195">
                  <c:v>2019-9</c:v>
                </c:pt>
                <c:pt idx="196">
                  <c:v>2019-10</c:v>
                </c:pt>
                <c:pt idx="197">
                  <c:v>2019-11</c:v>
                </c:pt>
                <c:pt idx="198">
                  <c:v>2019-12</c:v>
                </c:pt>
                <c:pt idx="199">
                  <c:v>2020-1</c:v>
                </c:pt>
                <c:pt idx="200">
                  <c:v>2020-2</c:v>
                </c:pt>
                <c:pt idx="201">
                  <c:v>2020-3</c:v>
                </c:pt>
                <c:pt idx="202">
                  <c:v>2020-4</c:v>
                </c:pt>
                <c:pt idx="203">
                  <c:v>2020-5</c:v>
                </c:pt>
                <c:pt idx="204">
                  <c:v>2020-6</c:v>
                </c:pt>
                <c:pt idx="205">
                  <c:v>2020-7</c:v>
                </c:pt>
                <c:pt idx="206">
                  <c:v>2020-8</c:v>
                </c:pt>
                <c:pt idx="207">
                  <c:v>2020-9</c:v>
                </c:pt>
                <c:pt idx="208">
                  <c:v>2020-10</c:v>
                </c:pt>
                <c:pt idx="209">
                  <c:v>2020-11</c:v>
                </c:pt>
                <c:pt idx="210">
                  <c:v>2020-12</c:v>
                </c:pt>
                <c:pt idx="211">
                  <c:v>2021-1</c:v>
                </c:pt>
                <c:pt idx="212">
                  <c:v>2021-2</c:v>
                </c:pt>
                <c:pt idx="213">
                  <c:v>2021-3</c:v>
                </c:pt>
                <c:pt idx="214">
                  <c:v>2021-4</c:v>
                </c:pt>
                <c:pt idx="215">
                  <c:v>2021-5</c:v>
                </c:pt>
                <c:pt idx="216">
                  <c:v>2021-6</c:v>
                </c:pt>
                <c:pt idx="217">
                  <c:v>2021-7</c:v>
                </c:pt>
                <c:pt idx="218">
                  <c:v>2021-8</c:v>
                </c:pt>
                <c:pt idx="219">
                  <c:v>2021-9</c:v>
                </c:pt>
                <c:pt idx="220">
                  <c:v>2021-10</c:v>
                </c:pt>
                <c:pt idx="221">
                  <c:v>2021-11</c:v>
                </c:pt>
                <c:pt idx="222">
                  <c:v>2021-12</c:v>
                </c:pt>
                <c:pt idx="223">
                  <c:v>2022-1</c:v>
                </c:pt>
                <c:pt idx="224">
                  <c:v>2022-2</c:v>
                </c:pt>
                <c:pt idx="225">
                  <c:v>2022-3</c:v>
                </c:pt>
              </c:strCache>
            </c:strRef>
          </c:cat>
          <c:val>
            <c:numRef>
              <c:f>Sheet1!$B$2:$B$227</c:f>
              <c:numCache>
                <c:formatCode>General</c:formatCode>
                <c:ptCount val="226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18</c:v>
                </c:pt>
                <c:pt idx="6">
                  <c:v>18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  <c:pt idx="20">
                  <c:v>19</c:v>
                </c:pt>
                <c:pt idx="21">
                  <c:v>19</c:v>
                </c:pt>
                <c:pt idx="22">
                  <c:v>19</c:v>
                </c:pt>
                <c:pt idx="23">
                  <c:v>20</c:v>
                </c:pt>
                <c:pt idx="24">
                  <c:v>20</c:v>
                </c:pt>
                <c:pt idx="25">
                  <c:v>20</c:v>
                </c:pt>
                <c:pt idx="26">
                  <c:v>20</c:v>
                </c:pt>
                <c:pt idx="27">
                  <c:v>20</c:v>
                </c:pt>
                <c:pt idx="28">
                  <c:v>20</c:v>
                </c:pt>
                <c:pt idx="29">
                  <c:v>20</c:v>
                </c:pt>
                <c:pt idx="30">
                  <c:v>20</c:v>
                </c:pt>
                <c:pt idx="31">
                  <c:v>19</c:v>
                </c:pt>
                <c:pt idx="32">
                  <c:v>19</c:v>
                </c:pt>
                <c:pt idx="33">
                  <c:v>19</c:v>
                </c:pt>
                <c:pt idx="34">
                  <c:v>20</c:v>
                </c:pt>
                <c:pt idx="35">
                  <c:v>20</c:v>
                </c:pt>
                <c:pt idx="36">
                  <c:v>20</c:v>
                </c:pt>
                <c:pt idx="37">
                  <c:v>20</c:v>
                </c:pt>
                <c:pt idx="38">
                  <c:v>20</c:v>
                </c:pt>
                <c:pt idx="39">
                  <c:v>20</c:v>
                </c:pt>
                <c:pt idx="40">
                  <c:v>20</c:v>
                </c:pt>
                <c:pt idx="41">
                  <c:v>20</c:v>
                </c:pt>
                <c:pt idx="42">
                  <c:v>20</c:v>
                </c:pt>
                <c:pt idx="43">
                  <c:v>20</c:v>
                </c:pt>
                <c:pt idx="44">
                  <c:v>20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20</c:v>
                </c:pt>
                <c:pt idx="52">
                  <c:v>20</c:v>
                </c:pt>
                <c:pt idx="53">
                  <c:v>20</c:v>
                </c:pt>
                <c:pt idx="54">
                  <c:v>20</c:v>
                </c:pt>
                <c:pt idx="55">
                  <c:v>20</c:v>
                </c:pt>
                <c:pt idx="56">
                  <c:v>20</c:v>
                </c:pt>
                <c:pt idx="57">
                  <c:v>19</c:v>
                </c:pt>
                <c:pt idx="58">
                  <c:v>19</c:v>
                </c:pt>
                <c:pt idx="59">
                  <c:v>19</c:v>
                </c:pt>
                <c:pt idx="60">
                  <c:v>19</c:v>
                </c:pt>
                <c:pt idx="61">
                  <c:v>19</c:v>
                </c:pt>
                <c:pt idx="62">
                  <c:v>19</c:v>
                </c:pt>
                <c:pt idx="63">
                  <c:v>19</c:v>
                </c:pt>
                <c:pt idx="64">
                  <c:v>19</c:v>
                </c:pt>
                <c:pt idx="65">
                  <c:v>19</c:v>
                </c:pt>
                <c:pt idx="66">
                  <c:v>19</c:v>
                </c:pt>
                <c:pt idx="67">
                  <c:v>19</c:v>
                </c:pt>
                <c:pt idx="68">
                  <c:v>19</c:v>
                </c:pt>
                <c:pt idx="69">
                  <c:v>19</c:v>
                </c:pt>
                <c:pt idx="70">
                  <c:v>19</c:v>
                </c:pt>
                <c:pt idx="71">
                  <c:v>19</c:v>
                </c:pt>
                <c:pt idx="72">
                  <c:v>19</c:v>
                </c:pt>
                <c:pt idx="73">
                  <c:v>19</c:v>
                </c:pt>
                <c:pt idx="74">
                  <c:v>19</c:v>
                </c:pt>
                <c:pt idx="75">
                  <c:v>19</c:v>
                </c:pt>
                <c:pt idx="76">
                  <c:v>19</c:v>
                </c:pt>
                <c:pt idx="77">
                  <c:v>19</c:v>
                </c:pt>
                <c:pt idx="78">
                  <c:v>19</c:v>
                </c:pt>
                <c:pt idx="79">
                  <c:v>18</c:v>
                </c:pt>
                <c:pt idx="80">
                  <c:v>18</c:v>
                </c:pt>
                <c:pt idx="81">
                  <c:v>18</c:v>
                </c:pt>
                <c:pt idx="82">
                  <c:v>18</c:v>
                </c:pt>
                <c:pt idx="83">
                  <c:v>18</c:v>
                </c:pt>
                <c:pt idx="84">
                  <c:v>18</c:v>
                </c:pt>
                <c:pt idx="85">
                  <c:v>18</c:v>
                </c:pt>
                <c:pt idx="86">
                  <c:v>18</c:v>
                </c:pt>
                <c:pt idx="87">
                  <c:v>18</c:v>
                </c:pt>
                <c:pt idx="88">
                  <c:v>18</c:v>
                </c:pt>
                <c:pt idx="89">
                  <c:v>18</c:v>
                </c:pt>
                <c:pt idx="90">
                  <c:v>18</c:v>
                </c:pt>
                <c:pt idx="91">
                  <c:v>16</c:v>
                </c:pt>
                <c:pt idx="92">
                  <c:v>16</c:v>
                </c:pt>
                <c:pt idx="93">
                  <c:v>16</c:v>
                </c:pt>
                <c:pt idx="94">
                  <c:v>16</c:v>
                </c:pt>
                <c:pt idx="95">
                  <c:v>16</c:v>
                </c:pt>
                <c:pt idx="96">
                  <c:v>16</c:v>
                </c:pt>
                <c:pt idx="97">
                  <c:v>16</c:v>
                </c:pt>
                <c:pt idx="98">
                  <c:v>16</c:v>
                </c:pt>
                <c:pt idx="99">
                  <c:v>16</c:v>
                </c:pt>
                <c:pt idx="100">
                  <c:v>16</c:v>
                </c:pt>
                <c:pt idx="101">
                  <c:v>16</c:v>
                </c:pt>
                <c:pt idx="102">
                  <c:v>16</c:v>
                </c:pt>
                <c:pt idx="103">
                  <c:v>15</c:v>
                </c:pt>
                <c:pt idx="104">
                  <c:v>15</c:v>
                </c:pt>
                <c:pt idx="105">
                  <c:v>15</c:v>
                </c:pt>
                <c:pt idx="106">
                  <c:v>15</c:v>
                </c:pt>
                <c:pt idx="107">
                  <c:v>15</c:v>
                </c:pt>
                <c:pt idx="108">
                  <c:v>15</c:v>
                </c:pt>
                <c:pt idx="109">
                  <c:v>15</c:v>
                </c:pt>
                <c:pt idx="110">
                  <c:v>15</c:v>
                </c:pt>
                <c:pt idx="111">
                  <c:v>15</c:v>
                </c:pt>
                <c:pt idx="112">
                  <c:v>15</c:v>
                </c:pt>
                <c:pt idx="113">
                  <c:v>15</c:v>
                </c:pt>
                <c:pt idx="114">
                  <c:v>15</c:v>
                </c:pt>
                <c:pt idx="115">
                  <c:v>16</c:v>
                </c:pt>
                <c:pt idx="116">
                  <c:v>16</c:v>
                </c:pt>
                <c:pt idx="117">
                  <c:v>16</c:v>
                </c:pt>
                <c:pt idx="118">
                  <c:v>16</c:v>
                </c:pt>
                <c:pt idx="119">
                  <c:v>16</c:v>
                </c:pt>
                <c:pt idx="120">
                  <c:v>16</c:v>
                </c:pt>
                <c:pt idx="121">
                  <c:v>16</c:v>
                </c:pt>
                <c:pt idx="122">
                  <c:v>16</c:v>
                </c:pt>
                <c:pt idx="123">
                  <c:v>16</c:v>
                </c:pt>
                <c:pt idx="124">
                  <c:v>16</c:v>
                </c:pt>
                <c:pt idx="125">
                  <c:v>16</c:v>
                </c:pt>
                <c:pt idx="126">
                  <c:v>16</c:v>
                </c:pt>
                <c:pt idx="127">
                  <c:v>14</c:v>
                </c:pt>
                <c:pt idx="128">
                  <c:v>14</c:v>
                </c:pt>
                <c:pt idx="129">
                  <c:v>14</c:v>
                </c:pt>
                <c:pt idx="130">
                  <c:v>14</c:v>
                </c:pt>
                <c:pt idx="131">
                  <c:v>14</c:v>
                </c:pt>
                <c:pt idx="132">
                  <c:v>14</c:v>
                </c:pt>
                <c:pt idx="133">
                  <c:v>14</c:v>
                </c:pt>
                <c:pt idx="134">
                  <c:v>14</c:v>
                </c:pt>
                <c:pt idx="135">
                  <c:v>14</c:v>
                </c:pt>
                <c:pt idx="136">
                  <c:v>14</c:v>
                </c:pt>
                <c:pt idx="137">
                  <c:v>14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14</c:v>
                </c:pt>
                <c:pt idx="142">
                  <c:v>14</c:v>
                </c:pt>
                <c:pt idx="143">
                  <c:v>14</c:v>
                </c:pt>
                <c:pt idx="144">
                  <c:v>14</c:v>
                </c:pt>
                <c:pt idx="145">
                  <c:v>13</c:v>
                </c:pt>
                <c:pt idx="146">
                  <c:v>13</c:v>
                </c:pt>
                <c:pt idx="147">
                  <c:v>13</c:v>
                </c:pt>
                <c:pt idx="148">
                  <c:v>13</c:v>
                </c:pt>
                <c:pt idx="149">
                  <c:v>13</c:v>
                </c:pt>
                <c:pt idx="150">
                  <c:v>13</c:v>
                </c:pt>
                <c:pt idx="151">
                  <c:v>12</c:v>
                </c:pt>
                <c:pt idx="152">
                  <c:v>12</c:v>
                </c:pt>
                <c:pt idx="153">
                  <c:v>12</c:v>
                </c:pt>
                <c:pt idx="154">
                  <c:v>12</c:v>
                </c:pt>
                <c:pt idx="155">
                  <c:v>12</c:v>
                </c:pt>
                <c:pt idx="156">
                  <c:v>12</c:v>
                </c:pt>
                <c:pt idx="157">
                  <c:v>12</c:v>
                </c:pt>
                <c:pt idx="158">
                  <c:v>12</c:v>
                </c:pt>
                <c:pt idx="159">
                  <c:v>12</c:v>
                </c:pt>
                <c:pt idx="160">
                  <c:v>12</c:v>
                </c:pt>
                <c:pt idx="161">
                  <c:v>12</c:v>
                </c:pt>
                <c:pt idx="162">
                  <c:v>12</c:v>
                </c:pt>
                <c:pt idx="163">
                  <c:v>12</c:v>
                </c:pt>
                <c:pt idx="164">
                  <c:v>12</c:v>
                </c:pt>
                <c:pt idx="165">
                  <c:v>12</c:v>
                </c:pt>
                <c:pt idx="166">
                  <c:v>12</c:v>
                </c:pt>
                <c:pt idx="167">
                  <c:v>12</c:v>
                </c:pt>
                <c:pt idx="168">
                  <c:v>12</c:v>
                </c:pt>
                <c:pt idx="169">
                  <c:v>12</c:v>
                </c:pt>
                <c:pt idx="170">
                  <c:v>12</c:v>
                </c:pt>
                <c:pt idx="171">
                  <c:v>12</c:v>
                </c:pt>
                <c:pt idx="172">
                  <c:v>12</c:v>
                </c:pt>
                <c:pt idx="173">
                  <c:v>12</c:v>
                </c:pt>
                <c:pt idx="174">
                  <c:v>12</c:v>
                </c:pt>
                <c:pt idx="175">
                  <c:v>18</c:v>
                </c:pt>
                <c:pt idx="176">
                  <c:v>18</c:v>
                </c:pt>
                <c:pt idx="177">
                  <c:v>18</c:v>
                </c:pt>
                <c:pt idx="178">
                  <c:v>17</c:v>
                </c:pt>
                <c:pt idx="179">
                  <c:v>17</c:v>
                </c:pt>
                <c:pt idx="180">
                  <c:v>17</c:v>
                </c:pt>
                <c:pt idx="181">
                  <c:v>17</c:v>
                </c:pt>
                <c:pt idx="182">
                  <c:v>17</c:v>
                </c:pt>
                <c:pt idx="183">
                  <c:v>17</c:v>
                </c:pt>
                <c:pt idx="184">
                  <c:v>17</c:v>
                </c:pt>
                <c:pt idx="185">
                  <c:v>17</c:v>
                </c:pt>
                <c:pt idx="186">
                  <c:v>17</c:v>
                </c:pt>
                <c:pt idx="187">
                  <c:v>17</c:v>
                </c:pt>
                <c:pt idx="188">
                  <c:v>17</c:v>
                </c:pt>
                <c:pt idx="189">
                  <c:v>17</c:v>
                </c:pt>
                <c:pt idx="190">
                  <c:v>17</c:v>
                </c:pt>
                <c:pt idx="191">
                  <c:v>17</c:v>
                </c:pt>
                <c:pt idx="192">
                  <c:v>17</c:v>
                </c:pt>
                <c:pt idx="193">
                  <c:v>17</c:v>
                </c:pt>
                <c:pt idx="194">
                  <c:v>17</c:v>
                </c:pt>
                <c:pt idx="195">
                  <c:v>17</c:v>
                </c:pt>
                <c:pt idx="196">
                  <c:v>17</c:v>
                </c:pt>
                <c:pt idx="197">
                  <c:v>17</c:v>
                </c:pt>
                <c:pt idx="198">
                  <c:v>17</c:v>
                </c:pt>
                <c:pt idx="199">
                  <c:v>17</c:v>
                </c:pt>
                <c:pt idx="200">
                  <c:v>17</c:v>
                </c:pt>
                <c:pt idx="201">
                  <c:v>17</c:v>
                </c:pt>
                <c:pt idx="202">
                  <c:v>17</c:v>
                </c:pt>
                <c:pt idx="203">
                  <c:v>17</c:v>
                </c:pt>
                <c:pt idx="204">
                  <c:v>17</c:v>
                </c:pt>
                <c:pt idx="205">
                  <c:v>17</c:v>
                </c:pt>
                <c:pt idx="206">
                  <c:v>17</c:v>
                </c:pt>
                <c:pt idx="207">
                  <c:v>17</c:v>
                </c:pt>
                <c:pt idx="208">
                  <c:v>16</c:v>
                </c:pt>
                <c:pt idx="209">
                  <c:v>16</c:v>
                </c:pt>
                <c:pt idx="210">
                  <c:v>16</c:v>
                </c:pt>
                <c:pt idx="211">
                  <c:v>17</c:v>
                </c:pt>
                <c:pt idx="212">
                  <c:v>17</c:v>
                </c:pt>
                <c:pt idx="213">
                  <c:v>17</c:v>
                </c:pt>
                <c:pt idx="214">
                  <c:v>17</c:v>
                </c:pt>
                <c:pt idx="215">
                  <c:v>17</c:v>
                </c:pt>
                <c:pt idx="216">
                  <c:v>17</c:v>
                </c:pt>
                <c:pt idx="217">
                  <c:v>17</c:v>
                </c:pt>
                <c:pt idx="218">
                  <c:v>17</c:v>
                </c:pt>
                <c:pt idx="219">
                  <c:v>17</c:v>
                </c:pt>
                <c:pt idx="220">
                  <c:v>17</c:v>
                </c:pt>
                <c:pt idx="221">
                  <c:v>17</c:v>
                </c:pt>
                <c:pt idx="222">
                  <c:v>17</c:v>
                </c:pt>
                <c:pt idx="223">
                  <c:v>17</c:v>
                </c:pt>
                <c:pt idx="224">
                  <c:v>17</c:v>
                </c:pt>
                <c:pt idx="225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A9-594F-AE7B-D78C920D7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388251520"/>
        <c:axId val="388253168"/>
      </c:lineChart>
      <c:catAx>
        <c:axId val="38825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88253168"/>
        <c:crosses val="autoZero"/>
        <c:auto val="1"/>
        <c:lblAlgn val="ctr"/>
        <c:lblOffset val="100"/>
        <c:tickLblSkip val="36"/>
        <c:tickMarkSkip val="6"/>
        <c:noMultiLvlLbl val="0"/>
      </c:catAx>
      <c:valAx>
        <c:axId val="388253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8825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Sheet2!$D$1</c:f>
              <c:strCache>
                <c:ptCount val="1"/>
                <c:pt idx="0">
                  <c:v>all airports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Sheet2!$C$2:$C$227</c:f>
              <c:strCache>
                <c:ptCount val="226"/>
                <c:pt idx="0">
                  <c:v>2003-6</c:v>
                </c:pt>
                <c:pt idx="1">
                  <c:v>2003-7</c:v>
                </c:pt>
                <c:pt idx="2">
                  <c:v>2003-8</c:v>
                </c:pt>
                <c:pt idx="3">
                  <c:v>2003-9</c:v>
                </c:pt>
                <c:pt idx="4">
                  <c:v>2003-10</c:v>
                </c:pt>
                <c:pt idx="5">
                  <c:v>2003-11</c:v>
                </c:pt>
                <c:pt idx="6">
                  <c:v>2003-12</c:v>
                </c:pt>
                <c:pt idx="7">
                  <c:v>2004-1</c:v>
                </c:pt>
                <c:pt idx="8">
                  <c:v>2004-2</c:v>
                </c:pt>
                <c:pt idx="9">
                  <c:v>2004-3</c:v>
                </c:pt>
                <c:pt idx="10">
                  <c:v>2004-4</c:v>
                </c:pt>
                <c:pt idx="11">
                  <c:v>2004-5</c:v>
                </c:pt>
                <c:pt idx="12">
                  <c:v>2004-6</c:v>
                </c:pt>
                <c:pt idx="13">
                  <c:v>2004-7</c:v>
                </c:pt>
                <c:pt idx="14">
                  <c:v>2004-8</c:v>
                </c:pt>
                <c:pt idx="15">
                  <c:v>2004-9</c:v>
                </c:pt>
                <c:pt idx="16">
                  <c:v>2004-10</c:v>
                </c:pt>
                <c:pt idx="17">
                  <c:v>2004-11</c:v>
                </c:pt>
                <c:pt idx="18">
                  <c:v>2004-12</c:v>
                </c:pt>
                <c:pt idx="19">
                  <c:v>2005-1</c:v>
                </c:pt>
                <c:pt idx="20">
                  <c:v>2005-2</c:v>
                </c:pt>
                <c:pt idx="21">
                  <c:v>2005-3</c:v>
                </c:pt>
                <c:pt idx="22">
                  <c:v>2005-4</c:v>
                </c:pt>
                <c:pt idx="23">
                  <c:v>2005-5</c:v>
                </c:pt>
                <c:pt idx="24">
                  <c:v>2005-6</c:v>
                </c:pt>
                <c:pt idx="25">
                  <c:v>2005-7</c:v>
                </c:pt>
                <c:pt idx="26">
                  <c:v>2005-8</c:v>
                </c:pt>
                <c:pt idx="27">
                  <c:v>2005-9</c:v>
                </c:pt>
                <c:pt idx="28">
                  <c:v>2005-10</c:v>
                </c:pt>
                <c:pt idx="29">
                  <c:v>2005-11</c:v>
                </c:pt>
                <c:pt idx="30">
                  <c:v>2005-12</c:v>
                </c:pt>
                <c:pt idx="31">
                  <c:v>2006-1</c:v>
                </c:pt>
                <c:pt idx="32">
                  <c:v>2006-2</c:v>
                </c:pt>
                <c:pt idx="33">
                  <c:v>2006-3</c:v>
                </c:pt>
                <c:pt idx="34">
                  <c:v>2006-4</c:v>
                </c:pt>
                <c:pt idx="35">
                  <c:v>2006-5</c:v>
                </c:pt>
                <c:pt idx="36">
                  <c:v>2006-6</c:v>
                </c:pt>
                <c:pt idx="37">
                  <c:v>2006-7</c:v>
                </c:pt>
                <c:pt idx="38">
                  <c:v>2006-8</c:v>
                </c:pt>
                <c:pt idx="39">
                  <c:v>2006-9</c:v>
                </c:pt>
                <c:pt idx="40">
                  <c:v>2006-10</c:v>
                </c:pt>
                <c:pt idx="41">
                  <c:v>2006-11</c:v>
                </c:pt>
                <c:pt idx="42">
                  <c:v>2006-12</c:v>
                </c:pt>
                <c:pt idx="43">
                  <c:v>2007-1</c:v>
                </c:pt>
                <c:pt idx="44">
                  <c:v>2007-2</c:v>
                </c:pt>
                <c:pt idx="45">
                  <c:v>2007-3</c:v>
                </c:pt>
                <c:pt idx="46">
                  <c:v>2007-4</c:v>
                </c:pt>
                <c:pt idx="47">
                  <c:v>2007-5</c:v>
                </c:pt>
                <c:pt idx="48">
                  <c:v>2007-6</c:v>
                </c:pt>
                <c:pt idx="49">
                  <c:v>2007-7</c:v>
                </c:pt>
                <c:pt idx="50">
                  <c:v>2007-8</c:v>
                </c:pt>
                <c:pt idx="51">
                  <c:v>2007-9</c:v>
                </c:pt>
                <c:pt idx="52">
                  <c:v>2007-10</c:v>
                </c:pt>
                <c:pt idx="53">
                  <c:v>2007-11</c:v>
                </c:pt>
                <c:pt idx="54">
                  <c:v>2007-12</c:v>
                </c:pt>
                <c:pt idx="55">
                  <c:v>2008-1</c:v>
                </c:pt>
                <c:pt idx="56">
                  <c:v>2008-2</c:v>
                </c:pt>
                <c:pt idx="57">
                  <c:v>2008-3</c:v>
                </c:pt>
                <c:pt idx="58">
                  <c:v>2008-4</c:v>
                </c:pt>
                <c:pt idx="59">
                  <c:v>2008-5</c:v>
                </c:pt>
                <c:pt idx="60">
                  <c:v>2008-6</c:v>
                </c:pt>
                <c:pt idx="61">
                  <c:v>2008-7</c:v>
                </c:pt>
                <c:pt idx="62">
                  <c:v>2008-8</c:v>
                </c:pt>
                <c:pt idx="63">
                  <c:v>2008-9</c:v>
                </c:pt>
                <c:pt idx="64">
                  <c:v>2008-10</c:v>
                </c:pt>
                <c:pt idx="65">
                  <c:v>2008-11</c:v>
                </c:pt>
                <c:pt idx="66">
                  <c:v>2008-12</c:v>
                </c:pt>
                <c:pt idx="67">
                  <c:v>2009-1</c:v>
                </c:pt>
                <c:pt idx="68">
                  <c:v>2009-2</c:v>
                </c:pt>
                <c:pt idx="69">
                  <c:v>2009-3</c:v>
                </c:pt>
                <c:pt idx="70">
                  <c:v>2009-4</c:v>
                </c:pt>
                <c:pt idx="71">
                  <c:v>2009-5</c:v>
                </c:pt>
                <c:pt idx="72">
                  <c:v>2009-6</c:v>
                </c:pt>
                <c:pt idx="73">
                  <c:v>2009-7</c:v>
                </c:pt>
                <c:pt idx="74">
                  <c:v>2009-8</c:v>
                </c:pt>
                <c:pt idx="75">
                  <c:v>2009-9</c:v>
                </c:pt>
                <c:pt idx="76">
                  <c:v>2009-10</c:v>
                </c:pt>
                <c:pt idx="77">
                  <c:v>2009-11</c:v>
                </c:pt>
                <c:pt idx="78">
                  <c:v>2009-12</c:v>
                </c:pt>
                <c:pt idx="79">
                  <c:v>2010-1</c:v>
                </c:pt>
                <c:pt idx="80">
                  <c:v>2010-2</c:v>
                </c:pt>
                <c:pt idx="81">
                  <c:v>2010-3</c:v>
                </c:pt>
                <c:pt idx="82">
                  <c:v>2010-4</c:v>
                </c:pt>
                <c:pt idx="83">
                  <c:v>2010-5</c:v>
                </c:pt>
                <c:pt idx="84">
                  <c:v>2010-6</c:v>
                </c:pt>
                <c:pt idx="85">
                  <c:v>2010-7</c:v>
                </c:pt>
                <c:pt idx="86">
                  <c:v>2010-8</c:v>
                </c:pt>
                <c:pt idx="87">
                  <c:v>2010-9</c:v>
                </c:pt>
                <c:pt idx="88">
                  <c:v>2010-10</c:v>
                </c:pt>
                <c:pt idx="89">
                  <c:v>2010-11</c:v>
                </c:pt>
                <c:pt idx="90">
                  <c:v>2010-12</c:v>
                </c:pt>
                <c:pt idx="91">
                  <c:v>2011-1</c:v>
                </c:pt>
                <c:pt idx="92">
                  <c:v>2011-2</c:v>
                </c:pt>
                <c:pt idx="93">
                  <c:v>2011-3</c:v>
                </c:pt>
                <c:pt idx="94">
                  <c:v>2011-4</c:v>
                </c:pt>
                <c:pt idx="95">
                  <c:v>2011-5</c:v>
                </c:pt>
                <c:pt idx="96">
                  <c:v>2011-6</c:v>
                </c:pt>
                <c:pt idx="97">
                  <c:v>2011-7</c:v>
                </c:pt>
                <c:pt idx="98">
                  <c:v>2011-8</c:v>
                </c:pt>
                <c:pt idx="99">
                  <c:v>2011-9</c:v>
                </c:pt>
                <c:pt idx="100">
                  <c:v>2011-10</c:v>
                </c:pt>
                <c:pt idx="101">
                  <c:v>2011-11</c:v>
                </c:pt>
                <c:pt idx="102">
                  <c:v>2011-12</c:v>
                </c:pt>
                <c:pt idx="103">
                  <c:v>2012-1</c:v>
                </c:pt>
                <c:pt idx="104">
                  <c:v>2012-2</c:v>
                </c:pt>
                <c:pt idx="105">
                  <c:v>2012-3</c:v>
                </c:pt>
                <c:pt idx="106">
                  <c:v>2012-4</c:v>
                </c:pt>
                <c:pt idx="107">
                  <c:v>2012-5</c:v>
                </c:pt>
                <c:pt idx="108">
                  <c:v>2012-6</c:v>
                </c:pt>
                <c:pt idx="109">
                  <c:v>2012-7</c:v>
                </c:pt>
                <c:pt idx="110">
                  <c:v>2012-8</c:v>
                </c:pt>
                <c:pt idx="111">
                  <c:v>2012-9</c:v>
                </c:pt>
                <c:pt idx="112">
                  <c:v>2012-10</c:v>
                </c:pt>
                <c:pt idx="113">
                  <c:v>2012-11</c:v>
                </c:pt>
                <c:pt idx="114">
                  <c:v>2012-12</c:v>
                </c:pt>
                <c:pt idx="115">
                  <c:v>2013-1</c:v>
                </c:pt>
                <c:pt idx="116">
                  <c:v>2013-2</c:v>
                </c:pt>
                <c:pt idx="117">
                  <c:v>2013-3</c:v>
                </c:pt>
                <c:pt idx="118">
                  <c:v>2013-4</c:v>
                </c:pt>
                <c:pt idx="119">
                  <c:v>2013-5</c:v>
                </c:pt>
                <c:pt idx="120">
                  <c:v>2013-6</c:v>
                </c:pt>
                <c:pt idx="121">
                  <c:v>2013-7</c:v>
                </c:pt>
                <c:pt idx="122">
                  <c:v>2013-8</c:v>
                </c:pt>
                <c:pt idx="123">
                  <c:v>2013-9</c:v>
                </c:pt>
                <c:pt idx="124">
                  <c:v>2013-10</c:v>
                </c:pt>
                <c:pt idx="125">
                  <c:v>2013-11</c:v>
                </c:pt>
                <c:pt idx="126">
                  <c:v>2013-12</c:v>
                </c:pt>
                <c:pt idx="127">
                  <c:v>2014-1</c:v>
                </c:pt>
                <c:pt idx="128">
                  <c:v>2014-2</c:v>
                </c:pt>
                <c:pt idx="129">
                  <c:v>2014-3</c:v>
                </c:pt>
                <c:pt idx="130">
                  <c:v>2014-4</c:v>
                </c:pt>
                <c:pt idx="131">
                  <c:v>2014-5</c:v>
                </c:pt>
                <c:pt idx="132">
                  <c:v>2014-6</c:v>
                </c:pt>
                <c:pt idx="133">
                  <c:v>2014-7</c:v>
                </c:pt>
                <c:pt idx="134">
                  <c:v>2014-8</c:v>
                </c:pt>
                <c:pt idx="135">
                  <c:v>2014-9</c:v>
                </c:pt>
                <c:pt idx="136">
                  <c:v>2014-10</c:v>
                </c:pt>
                <c:pt idx="137">
                  <c:v>2014-11</c:v>
                </c:pt>
                <c:pt idx="138">
                  <c:v>2014-12</c:v>
                </c:pt>
                <c:pt idx="139">
                  <c:v>2015-1</c:v>
                </c:pt>
                <c:pt idx="140">
                  <c:v>2015-2</c:v>
                </c:pt>
                <c:pt idx="141">
                  <c:v>2015-3</c:v>
                </c:pt>
                <c:pt idx="142">
                  <c:v>2015-4</c:v>
                </c:pt>
                <c:pt idx="143">
                  <c:v>2015-5</c:v>
                </c:pt>
                <c:pt idx="144">
                  <c:v>2015-6</c:v>
                </c:pt>
                <c:pt idx="145">
                  <c:v>2015-7</c:v>
                </c:pt>
                <c:pt idx="146">
                  <c:v>2015-8</c:v>
                </c:pt>
                <c:pt idx="147">
                  <c:v>2015-9</c:v>
                </c:pt>
                <c:pt idx="148">
                  <c:v>2015-10</c:v>
                </c:pt>
                <c:pt idx="149">
                  <c:v>2015-11</c:v>
                </c:pt>
                <c:pt idx="150">
                  <c:v>2015-12</c:v>
                </c:pt>
                <c:pt idx="151">
                  <c:v>2016-1</c:v>
                </c:pt>
                <c:pt idx="152">
                  <c:v>2016-2</c:v>
                </c:pt>
                <c:pt idx="153">
                  <c:v>2016-3</c:v>
                </c:pt>
                <c:pt idx="154">
                  <c:v>2016-4</c:v>
                </c:pt>
                <c:pt idx="155">
                  <c:v>2016-5</c:v>
                </c:pt>
                <c:pt idx="156">
                  <c:v>2016-6</c:v>
                </c:pt>
                <c:pt idx="157">
                  <c:v>2016-7</c:v>
                </c:pt>
                <c:pt idx="158">
                  <c:v>2016-8</c:v>
                </c:pt>
                <c:pt idx="159">
                  <c:v>2016-9</c:v>
                </c:pt>
                <c:pt idx="160">
                  <c:v>2016-10</c:v>
                </c:pt>
                <c:pt idx="161">
                  <c:v>2016-11</c:v>
                </c:pt>
                <c:pt idx="162">
                  <c:v>2016-12</c:v>
                </c:pt>
                <c:pt idx="163">
                  <c:v>2017-1</c:v>
                </c:pt>
                <c:pt idx="164">
                  <c:v>2017-2</c:v>
                </c:pt>
                <c:pt idx="165">
                  <c:v>2017-3</c:v>
                </c:pt>
                <c:pt idx="166">
                  <c:v>2017-4</c:v>
                </c:pt>
                <c:pt idx="167">
                  <c:v>2017-5</c:v>
                </c:pt>
                <c:pt idx="168">
                  <c:v>2017-6</c:v>
                </c:pt>
                <c:pt idx="169">
                  <c:v>2017-7</c:v>
                </c:pt>
                <c:pt idx="170">
                  <c:v>2017-8</c:v>
                </c:pt>
                <c:pt idx="171">
                  <c:v>2017-9</c:v>
                </c:pt>
                <c:pt idx="172">
                  <c:v>2017-10</c:v>
                </c:pt>
                <c:pt idx="173">
                  <c:v>2017-11</c:v>
                </c:pt>
                <c:pt idx="174">
                  <c:v>2017-12</c:v>
                </c:pt>
                <c:pt idx="175">
                  <c:v>2018-1</c:v>
                </c:pt>
                <c:pt idx="176">
                  <c:v>2018-2</c:v>
                </c:pt>
                <c:pt idx="177">
                  <c:v>2018-3</c:v>
                </c:pt>
                <c:pt idx="178">
                  <c:v>2018-4</c:v>
                </c:pt>
                <c:pt idx="179">
                  <c:v>2018-5</c:v>
                </c:pt>
                <c:pt idx="180">
                  <c:v>2018-6</c:v>
                </c:pt>
                <c:pt idx="181">
                  <c:v>2018-7</c:v>
                </c:pt>
                <c:pt idx="182">
                  <c:v>2018-8</c:v>
                </c:pt>
                <c:pt idx="183">
                  <c:v>2018-9</c:v>
                </c:pt>
                <c:pt idx="184">
                  <c:v>2018-10</c:v>
                </c:pt>
                <c:pt idx="185">
                  <c:v>2018-11</c:v>
                </c:pt>
                <c:pt idx="186">
                  <c:v>2018-12</c:v>
                </c:pt>
                <c:pt idx="187">
                  <c:v>2019-1</c:v>
                </c:pt>
                <c:pt idx="188">
                  <c:v>2019-2</c:v>
                </c:pt>
                <c:pt idx="189">
                  <c:v>2019-3</c:v>
                </c:pt>
                <c:pt idx="190">
                  <c:v>2019-4</c:v>
                </c:pt>
                <c:pt idx="191">
                  <c:v>2019-5</c:v>
                </c:pt>
                <c:pt idx="192">
                  <c:v>2019-6</c:v>
                </c:pt>
                <c:pt idx="193">
                  <c:v>2019-7</c:v>
                </c:pt>
                <c:pt idx="194">
                  <c:v>2019-8</c:v>
                </c:pt>
                <c:pt idx="195">
                  <c:v>2019-9</c:v>
                </c:pt>
                <c:pt idx="196">
                  <c:v>2019-10</c:v>
                </c:pt>
                <c:pt idx="197">
                  <c:v>2019-11</c:v>
                </c:pt>
                <c:pt idx="198">
                  <c:v>2019-12</c:v>
                </c:pt>
                <c:pt idx="199">
                  <c:v>2020-1</c:v>
                </c:pt>
                <c:pt idx="200">
                  <c:v>2020-2</c:v>
                </c:pt>
                <c:pt idx="201">
                  <c:v>2020-3</c:v>
                </c:pt>
                <c:pt idx="202">
                  <c:v>2020-4</c:v>
                </c:pt>
                <c:pt idx="203">
                  <c:v>2020-5</c:v>
                </c:pt>
                <c:pt idx="204">
                  <c:v>2020-6</c:v>
                </c:pt>
                <c:pt idx="205">
                  <c:v>2020-7</c:v>
                </c:pt>
                <c:pt idx="206">
                  <c:v>2020-8</c:v>
                </c:pt>
                <c:pt idx="207">
                  <c:v>2020-9</c:v>
                </c:pt>
                <c:pt idx="208">
                  <c:v>2020-10</c:v>
                </c:pt>
                <c:pt idx="209">
                  <c:v>2020-11</c:v>
                </c:pt>
                <c:pt idx="210">
                  <c:v>2020-12</c:v>
                </c:pt>
                <c:pt idx="211">
                  <c:v>2021-1</c:v>
                </c:pt>
                <c:pt idx="212">
                  <c:v>2021-2</c:v>
                </c:pt>
                <c:pt idx="213">
                  <c:v>2021-3</c:v>
                </c:pt>
                <c:pt idx="214">
                  <c:v>2021-4</c:v>
                </c:pt>
                <c:pt idx="215">
                  <c:v>2021-5</c:v>
                </c:pt>
                <c:pt idx="216">
                  <c:v>2021-6</c:v>
                </c:pt>
                <c:pt idx="217">
                  <c:v>2021-7</c:v>
                </c:pt>
                <c:pt idx="218">
                  <c:v>2021-8</c:v>
                </c:pt>
                <c:pt idx="219">
                  <c:v>2021-9</c:v>
                </c:pt>
                <c:pt idx="220">
                  <c:v>2021-10</c:v>
                </c:pt>
                <c:pt idx="221">
                  <c:v>2021-11</c:v>
                </c:pt>
                <c:pt idx="222">
                  <c:v>2021-12</c:v>
                </c:pt>
                <c:pt idx="223">
                  <c:v>2022-1</c:v>
                </c:pt>
                <c:pt idx="224">
                  <c:v>2022-2</c:v>
                </c:pt>
                <c:pt idx="225">
                  <c:v>2022-3</c:v>
                </c:pt>
              </c:strCache>
            </c:strRef>
          </c:cat>
          <c:val>
            <c:numRef>
              <c:f>Sheet2!$D$2:$D$227</c:f>
              <c:numCache>
                <c:formatCode>General</c:formatCode>
                <c:ptCount val="226"/>
                <c:pt idx="0">
                  <c:v>536496</c:v>
                </c:pt>
                <c:pt idx="1">
                  <c:v>558568</c:v>
                </c:pt>
                <c:pt idx="2">
                  <c:v>556984</c:v>
                </c:pt>
                <c:pt idx="3">
                  <c:v>527714</c:v>
                </c:pt>
                <c:pt idx="4">
                  <c:v>552370</c:v>
                </c:pt>
                <c:pt idx="5">
                  <c:v>528171</c:v>
                </c:pt>
                <c:pt idx="6">
                  <c:v>555495</c:v>
                </c:pt>
                <c:pt idx="7">
                  <c:v>583987</c:v>
                </c:pt>
                <c:pt idx="8">
                  <c:v>553876</c:v>
                </c:pt>
                <c:pt idx="9">
                  <c:v>601412</c:v>
                </c:pt>
                <c:pt idx="10">
                  <c:v>582970</c:v>
                </c:pt>
                <c:pt idx="11">
                  <c:v>594457</c:v>
                </c:pt>
                <c:pt idx="12">
                  <c:v>588792</c:v>
                </c:pt>
                <c:pt idx="13">
                  <c:v>614166</c:v>
                </c:pt>
                <c:pt idx="14">
                  <c:v>623107</c:v>
                </c:pt>
                <c:pt idx="15">
                  <c:v>585125</c:v>
                </c:pt>
                <c:pt idx="16">
                  <c:v>610037</c:v>
                </c:pt>
                <c:pt idx="17">
                  <c:v>584610</c:v>
                </c:pt>
                <c:pt idx="18">
                  <c:v>606731</c:v>
                </c:pt>
                <c:pt idx="19">
                  <c:v>594923</c:v>
                </c:pt>
                <c:pt idx="20">
                  <c:v>545332</c:v>
                </c:pt>
                <c:pt idx="21">
                  <c:v>617540</c:v>
                </c:pt>
                <c:pt idx="22">
                  <c:v>594492</c:v>
                </c:pt>
                <c:pt idx="23">
                  <c:v>614802</c:v>
                </c:pt>
                <c:pt idx="24">
                  <c:v>609195</c:v>
                </c:pt>
                <c:pt idx="25">
                  <c:v>627961</c:v>
                </c:pt>
                <c:pt idx="26">
                  <c:v>630904</c:v>
                </c:pt>
                <c:pt idx="27">
                  <c:v>574253</c:v>
                </c:pt>
                <c:pt idx="28">
                  <c:v>592712</c:v>
                </c:pt>
                <c:pt idx="29">
                  <c:v>566138</c:v>
                </c:pt>
                <c:pt idx="30">
                  <c:v>572343</c:v>
                </c:pt>
                <c:pt idx="31">
                  <c:v>581287</c:v>
                </c:pt>
                <c:pt idx="32">
                  <c:v>531247</c:v>
                </c:pt>
                <c:pt idx="33">
                  <c:v>605217</c:v>
                </c:pt>
                <c:pt idx="34">
                  <c:v>585351</c:v>
                </c:pt>
                <c:pt idx="35">
                  <c:v>602919</c:v>
                </c:pt>
                <c:pt idx="36">
                  <c:v>598315</c:v>
                </c:pt>
                <c:pt idx="37">
                  <c:v>621244</c:v>
                </c:pt>
                <c:pt idx="38">
                  <c:v>628732</c:v>
                </c:pt>
                <c:pt idx="39">
                  <c:v>584937</c:v>
                </c:pt>
                <c:pt idx="40">
                  <c:v>611718</c:v>
                </c:pt>
                <c:pt idx="41">
                  <c:v>586197</c:v>
                </c:pt>
                <c:pt idx="42">
                  <c:v>604758</c:v>
                </c:pt>
                <c:pt idx="43">
                  <c:v>621559</c:v>
                </c:pt>
                <c:pt idx="44">
                  <c:v>565604</c:v>
                </c:pt>
                <c:pt idx="45">
                  <c:v>639209</c:v>
                </c:pt>
                <c:pt idx="46">
                  <c:v>614648</c:v>
                </c:pt>
                <c:pt idx="47">
                  <c:v>631609</c:v>
                </c:pt>
                <c:pt idx="48">
                  <c:v>629280</c:v>
                </c:pt>
                <c:pt idx="49">
                  <c:v>648560</c:v>
                </c:pt>
                <c:pt idx="50">
                  <c:v>653279</c:v>
                </c:pt>
                <c:pt idx="51">
                  <c:v>600187</c:v>
                </c:pt>
                <c:pt idx="52">
                  <c:v>629992</c:v>
                </c:pt>
                <c:pt idx="53">
                  <c:v>605149</c:v>
                </c:pt>
                <c:pt idx="54">
                  <c:v>616382</c:v>
                </c:pt>
                <c:pt idx="55">
                  <c:v>605763</c:v>
                </c:pt>
                <c:pt idx="56">
                  <c:v>569231</c:v>
                </c:pt>
                <c:pt idx="57">
                  <c:v>616083</c:v>
                </c:pt>
                <c:pt idx="58">
                  <c:v>598126</c:v>
                </c:pt>
                <c:pt idx="59">
                  <c:v>606292</c:v>
                </c:pt>
                <c:pt idx="60">
                  <c:v>608665</c:v>
                </c:pt>
                <c:pt idx="61">
                  <c:v>627931</c:v>
                </c:pt>
                <c:pt idx="62">
                  <c:v>612277</c:v>
                </c:pt>
                <c:pt idx="63">
                  <c:v>540906</c:v>
                </c:pt>
                <c:pt idx="64">
                  <c:v>556205</c:v>
                </c:pt>
                <c:pt idx="65">
                  <c:v>523271</c:v>
                </c:pt>
                <c:pt idx="66">
                  <c:v>544956</c:v>
                </c:pt>
                <c:pt idx="67">
                  <c:v>532337</c:v>
                </c:pt>
                <c:pt idx="68">
                  <c:v>488410</c:v>
                </c:pt>
                <c:pt idx="69">
                  <c:v>557420</c:v>
                </c:pt>
                <c:pt idx="70">
                  <c:v>537792</c:v>
                </c:pt>
                <c:pt idx="71">
                  <c:v>546832</c:v>
                </c:pt>
                <c:pt idx="72">
                  <c:v>557594</c:v>
                </c:pt>
                <c:pt idx="73">
                  <c:v>580133</c:v>
                </c:pt>
                <c:pt idx="74">
                  <c:v>568301</c:v>
                </c:pt>
                <c:pt idx="75">
                  <c:v>510852</c:v>
                </c:pt>
                <c:pt idx="76">
                  <c:v>531799</c:v>
                </c:pt>
                <c:pt idx="77">
                  <c:v>509540</c:v>
                </c:pt>
                <c:pt idx="78">
                  <c:v>529269</c:v>
                </c:pt>
                <c:pt idx="79">
                  <c:v>521806</c:v>
                </c:pt>
                <c:pt idx="80">
                  <c:v>483268</c:v>
                </c:pt>
                <c:pt idx="81">
                  <c:v>549261</c:v>
                </c:pt>
                <c:pt idx="82">
                  <c:v>529330</c:v>
                </c:pt>
                <c:pt idx="83">
                  <c:v>542747</c:v>
                </c:pt>
                <c:pt idx="84">
                  <c:v>551686</c:v>
                </c:pt>
                <c:pt idx="85">
                  <c:v>570788</c:v>
                </c:pt>
                <c:pt idx="86">
                  <c:v>569217</c:v>
                </c:pt>
                <c:pt idx="87">
                  <c:v>526107</c:v>
                </c:pt>
                <c:pt idx="88">
                  <c:v>545518</c:v>
                </c:pt>
                <c:pt idx="89">
                  <c:v>520999</c:v>
                </c:pt>
                <c:pt idx="90">
                  <c:v>539382</c:v>
                </c:pt>
                <c:pt idx="91">
                  <c:v>494400</c:v>
                </c:pt>
                <c:pt idx="92">
                  <c:v>455515</c:v>
                </c:pt>
                <c:pt idx="93">
                  <c:v>526687</c:v>
                </c:pt>
                <c:pt idx="94">
                  <c:v>507024</c:v>
                </c:pt>
                <c:pt idx="95">
                  <c:v>520612</c:v>
                </c:pt>
                <c:pt idx="96">
                  <c:v>528587</c:v>
                </c:pt>
                <c:pt idx="97">
                  <c:v>547218</c:v>
                </c:pt>
                <c:pt idx="98">
                  <c:v>541442</c:v>
                </c:pt>
                <c:pt idx="99">
                  <c:v>487468</c:v>
                </c:pt>
                <c:pt idx="100">
                  <c:v>504395</c:v>
                </c:pt>
                <c:pt idx="101">
                  <c:v>478040</c:v>
                </c:pt>
                <c:pt idx="102">
                  <c:v>493888</c:v>
                </c:pt>
                <c:pt idx="103">
                  <c:v>486133</c:v>
                </c:pt>
                <c:pt idx="104">
                  <c:v>464826</c:v>
                </c:pt>
                <c:pt idx="105">
                  <c:v>521628</c:v>
                </c:pt>
                <c:pt idx="106">
                  <c:v>505218</c:v>
                </c:pt>
                <c:pt idx="107">
                  <c:v>518423</c:v>
                </c:pt>
                <c:pt idx="108">
                  <c:v>526933</c:v>
                </c:pt>
                <c:pt idx="109">
                  <c:v>545131</c:v>
                </c:pt>
                <c:pt idx="110">
                  <c:v>540793</c:v>
                </c:pt>
                <c:pt idx="111">
                  <c:v>490199</c:v>
                </c:pt>
                <c:pt idx="112">
                  <c:v>515254</c:v>
                </c:pt>
                <c:pt idx="113">
                  <c:v>488006</c:v>
                </c:pt>
                <c:pt idx="114">
                  <c:v>494218</c:v>
                </c:pt>
                <c:pt idx="115">
                  <c:v>509519</c:v>
                </c:pt>
                <c:pt idx="116">
                  <c:v>469746</c:v>
                </c:pt>
                <c:pt idx="117">
                  <c:v>552312</c:v>
                </c:pt>
                <c:pt idx="118">
                  <c:v>536393</c:v>
                </c:pt>
                <c:pt idx="119">
                  <c:v>548642</c:v>
                </c:pt>
                <c:pt idx="120">
                  <c:v>552141</c:v>
                </c:pt>
                <c:pt idx="121">
                  <c:v>571623</c:v>
                </c:pt>
                <c:pt idx="122">
                  <c:v>562921</c:v>
                </c:pt>
                <c:pt idx="123">
                  <c:v>510805</c:v>
                </c:pt>
                <c:pt idx="124">
                  <c:v>535344</c:v>
                </c:pt>
                <c:pt idx="125">
                  <c:v>503296</c:v>
                </c:pt>
                <c:pt idx="126">
                  <c:v>516739</c:v>
                </c:pt>
                <c:pt idx="127">
                  <c:v>471949</c:v>
                </c:pt>
                <c:pt idx="128">
                  <c:v>430602</c:v>
                </c:pt>
                <c:pt idx="129">
                  <c:v>503757</c:v>
                </c:pt>
                <c:pt idx="130">
                  <c:v>483499</c:v>
                </c:pt>
                <c:pt idx="131">
                  <c:v>499278</c:v>
                </c:pt>
                <c:pt idx="132">
                  <c:v>502617</c:v>
                </c:pt>
                <c:pt idx="133">
                  <c:v>520880</c:v>
                </c:pt>
                <c:pt idx="134">
                  <c:v>507491</c:v>
                </c:pt>
                <c:pt idx="135">
                  <c:v>469489</c:v>
                </c:pt>
                <c:pt idx="136">
                  <c:v>491011</c:v>
                </c:pt>
                <c:pt idx="137">
                  <c:v>462054</c:v>
                </c:pt>
                <c:pt idx="138">
                  <c:v>477183</c:v>
                </c:pt>
                <c:pt idx="139">
                  <c:v>469967</c:v>
                </c:pt>
                <c:pt idx="140">
                  <c:v>429191</c:v>
                </c:pt>
                <c:pt idx="141">
                  <c:v>504311</c:v>
                </c:pt>
                <c:pt idx="142">
                  <c:v>485151</c:v>
                </c:pt>
                <c:pt idx="143">
                  <c:v>496993</c:v>
                </c:pt>
                <c:pt idx="144">
                  <c:v>503897</c:v>
                </c:pt>
                <c:pt idx="145">
                  <c:v>520718</c:v>
                </c:pt>
                <c:pt idx="146">
                  <c:v>510536</c:v>
                </c:pt>
                <c:pt idx="147">
                  <c:v>464946</c:v>
                </c:pt>
                <c:pt idx="148">
                  <c:v>486165</c:v>
                </c:pt>
                <c:pt idx="149">
                  <c:v>467971</c:v>
                </c:pt>
                <c:pt idx="150">
                  <c:v>479230</c:v>
                </c:pt>
                <c:pt idx="151">
                  <c:v>445827</c:v>
                </c:pt>
                <c:pt idx="152">
                  <c:v>423889</c:v>
                </c:pt>
                <c:pt idx="153">
                  <c:v>479122</c:v>
                </c:pt>
                <c:pt idx="154">
                  <c:v>461630</c:v>
                </c:pt>
                <c:pt idx="155">
                  <c:v>479358</c:v>
                </c:pt>
                <c:pt idx="156">
                  <c:v>487637</c:v>
                </c:pt>
                <c:pt idx="157">
                  <c:v>502457</c:v>
                </c:pt>
                <c:pt idx="158">
                  <c:v>498347</c:v>
                </c:pt>
                <c:pt idx="159">
                  <c:v>454876</c:v>
                </c:pt>
                <c:pt idx="160">
                  <c:v>472626</c:v>
                </c:pt>
                <c:pt idx="161">
                  <c:v>450938</c:v>
                </c:pt>
                <c:pt idx="162">
                  <c:v>460948</c:v>
                </c:pt>
                <c:pt idx="163">
                  <c:v>450017</c:v>
                </c:pt>
                <c:pt idx="164">
                  <c:v>410517</c:v>
                </c:pt>
                <c:pt idx="165">
                  <c:v>488597</c:v>
                </c:pt>
                <c:pt idx="166">
                  <c:v>468329</c:v>
                </c:pt>
                <c:pt idx="167">
                  <c:v>486482</c:v>
                </c:pt>
                <c:pt idx="168">
                  <c:v>494266</c:v>
                </c:pt>
                <c:pt idx="169">
                  <c:v>509070</c:v>
                </c:pt>
                <c:pt idx="170">
                  <c:v>510451</c:v>
                </c:pt>
                <c:pt idx="171">
                  <c:v>458723</c:v>
                </c:pt>
                <c:pt idx="172">
                  <c:v>479796</c:v>
                </c:pt>
                <c:pt idx="173">
                  <c:v>454162</c:v>
                </c:pt>
                <c:pt idx="174">
                  <c:v>464205</c:v>
                </c:pt>
                <c:pt idx="175">
                  <c:v>570118</c:v>
                </c:pt>
                <c:pt idx="176">
                  <c:v>520731</c:v>
                </c:pt>
                <c:pt idx="177">
                  <c:v>611987</c:v>
                </c:pt>
                <c:pt idx="178">
                  <c:v>596045</c:v>
                </c:pt>
                <c:pt idx="179">
                  <c:v>616529</c:v>
                </c:pt>
                <c:pt idx="180">
                  <c:v>626193</c:v>
                </c:pt>
                <c:pt idx="181">
                  <c:v>645298</c:v>
                </c:pt>
                <c:pt idx="182">
                  <c:v>644672</c:v>
                </c:pt>
                <c:pt idx="183">
                  <c:v>585749</c:v>
                </c:pt>
                <c:pt idx="184">
                  <c:v>616101</c:v>
                </c:pt>
                <c:pt idx="185">
                  <c:v>586178</c:v>
                </c:pt>
                <c:pt idx="186">
                  <c:v>593842</c:v>
                </c:pt>
                <c:pt idx="187">
                  <c:v>583980</c:v>
                </c:pt>
                <c:pt idx="188">
                  <c:v>533174</c:v>
                </c:pt>
                <c:pt idx="189">
                  <c:v>632072</c:v>
                </c:pt>
                <c:pt idx="190">
                  <c:v>612023</c:v>
                </c:pt>
                <c:pt idx="191">
                  <c:v>636390</c:v>
                </c:pt>
                <c:pt idx="192">
                  <c:v>636691</c:v>
                </c:pt>
                <c:pt idx="193">
                  <c:v>659029</c:v>
                </c:pt>
                <c:pt idx="194">
                  <c:v>658461</c:v>
                </c:pt>
                <c:pt idx="195">
                  <c:v>605979</c:v>
                </c:pt>
                <c:pt idx="196">
                  <c:v>636014</c:v>
                </c:pt>
                <c:pt idx="197">
                  <c:v>602453</c:v>
                </c:pt>
                <c:pt idx="198">
                  <c:v>625763</c:v>
                </c:pt>
                <c:pt idx="199">
                  <c:v>607346</c:v>
                </c:pt>
                <c:pt idx="200">
                  <c:v>574266</c:v>
                </c:pt>
                <c:pt idx="201">
                  <c:v>648221</c:v>
                </c:pt>
                <c:pt idx="202">
                  <c:v>311674</c:v>
                </c:pt>
                <c:pt idx="203">
                  <c:v>180365</c:v>
                </c:pt>
                <c:pt idx="204">
                  <c:v>223729</c:v>
                </c:pt>
                <c:pt idx="205">
                  <c:v>352884</c:v>
                </c:pt>
                <c:pt idx="206">
                  <c:v>376714</c:v>
                </c:pt>
                <c:pt idx="207">
                  <c:v>323347</c:v>
                </c:pt>
                <c:pt idx="208">
                  <c:v>352106</c:v>
                </c:pt>
                <c:pt idx="209">
                  <c:v>364363</c:v>
                </c:pt>
                <c:pt idx="210">
                  <c:v>371357</c:v>
                </c:pt>
                <c:pt idx="211">
                  <c:v>361428</c:v>
                </c:pt>
                <c:pt idx="212">
                  <c:v>332466</c:v>
                </c:pt>
                <c:pt idx="213">
                  <c:v>444476</c:v>
                </c:pt>
                <c:pt idx="214">
                  <c:v>450637</c:v>
                </c:pt>
                <c:pt idx="215">
                  <c:v>495544</c:v>
                </c:pt>
                <c:pt idx="216">
                  <c:v>546124</c:v>
                </c:pt>
                <c:pt idx="217">
                  <c:v>583258</c:v>
                </c:pt>
                <c:pt idx="218">
                  <c:v>579179</c:v>
                </c:pt>
                <c:pt idx="219">
                  <c:v>538050</c:v>
                </c:pt>
                <c:pt idx="220">
                  <c:v>564786</c:v>
                </c:pt>
                <c:pt idx="221">
                  <c:v>547559</c:v>
                </c:pt>
                <c:pt idx="222">
                  <c:v>551885</c:v>
                </c:pt>
                <c:pt idx="223">
                  <c:v>537889</c:v>
                </c:pt>
                <c:pt idx="224">
                  <c:v>495713</c:v>
                </c:pt>
                <c:pt idx="225">
                  <c:v>564853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9D-F940-ACCD-EDE237D8CBB7}"/>
            </c:ext>
          </c:extLst>
        </c:ser>
        <c:ser>
          <c:idx val="1"/>
          <c:order val="1"/>
          <c:tx>
            <c:strRef>
              <c:f>Sheet2!$E$1</c:f>
              <c:strCache>
                <c:ptCount val="1"/>
                <c:pt idx="0">
                  <c:v>top 30 airports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Sheet2!$C$2:$C$227</c:f>
              <c:strCache>
                <c:ptCount val="226"/>
                <c:pt idx="0">
                  <c:v>2003-6</c:v>
                </c:pt>
                <c:pt idx="1">
                  <c:v>2003-7</c:v>
                </c:pt>
                <c:pt idx="2">
                  <c:v>2003-8</c:v>
                </c:pt>
                <c:pt idx="3">
                  <c:v>2003-9</c:v>
                </c:pt>
                <c:pt idx="4">
                  <c:v>2003-10</c:v>
                </c:pt>
                <c:pt idx="5">
                  <c:v>2003-11</c:v>
                </c:pt>
                <c:pt idx="6">
                  <c:v>2003-12</c:v>
                </c:pt>
                <c:pt idx="7">
                  <c:v>2004-1</c:v>
                </c:pt>
                <c:pt idx="8">
                  <c:v>2004-2</c:v>
                </c:pt>
                <c:pt idx="9">
                  <c:v>2004-3</c:v>
                </c:pt>
                <c:pt idx="10">
                  <c:v>2004-4</c:v>
                </c:pt>
                <c:pt idx="11">
                  <c:v>2004-5</c:v>
                </c:pt>
                <c:pt idx="12">
                  <c:v>2004-6</c:v>
                </c:pt>
                <c:pt idx="13">
                  <c:v>2004-7</c:v>
                </c:pt>
                <c:pt idx="14">
                  <c:v>2004-8</c:v>
                </c:pt>
                <c:pt idx="15">
                  <c:v>2004-9</c:v>
                </c:pt>
                <c:pt idx="16">
                  <c:v>2004-10</c:v>
                </c:pt>
                <c:pt idx="17">
                  <c:v>2004-11</c:v>
                </c:pt>
                <c:pt idx="18">
                  <c:v>2004-12</c:v>
                </c:pt>
                <c:pt idx="19">
                  <c:v>2005-1</c:v>
                </c:pt>
                <c:pt idx="20">
                  <c:v>2005-2</c:v>
                </c:pt>
                <c:pt idx="21">
                  <c:v>2005-3</c:v>
                </c:pt>
                <c:pt idx="22">
                  <c:v>2005-4</c:v>
                </c:pt>
                <c:pt idx="23">
                  <c:v>2005-5</c:v>
                </c:pt>
                <c:pt idx="24">
                  <c:v>2005-6</c:v>
                </c:pt>
                <c:pt idx="25">
                  <c:v>2005-7</c:v>
                </c:pt>
                <c:pt idx="26">
                  <c:v>2005-8</c:v>
                </c:pt>
                <c:pt idx="27">
                  <c:v>2005-9</c:v>
                </c:pt>
                <c:pt idx="28">
                  <c:v>2005-10</c:v>
                </c:pt>
                <c:pt idx="29">
                  <c:v>2005-11</c:v>
                </c:pt>
                <c:pt idx="30">
                  <c:v>2005-12</c:v>
                </c:pt>
                <c:pt idx="31">
                  <c:v>2006-1</c:v>
                </c:pt>
                <c:pt idx="32">
                  <c:v>2006-2</c:v>
                </c:pt>
                <c:pt idx="33">
                  <c:v>2006-3</c:v>
                </c:pt>
                <c:pt idx="34">
                  <c:v>2006-4</c:v>
                </c:pt>
                <c:pt idx="35">
                  <c:v>2006-5</c:v>
                </c:pt>
                <c:pt idx="36">
                  <c:v>2006-6</c:v>
                </c:pt>
                <c:pt idx="37">
                  <c:v>2006-7</c:v>
                </c:pt>
                <c:pt idx="38">
                  <c:v>2006-8</c:v>
                </c:pt>
                <c:pt idx="39">
                  <c:v>2006-9</c:v>
                </c:pt>
                <c:pt idx="40">
                  <c:v>2006-10</c:v>
                </c:pt>
                <c:pt idx="41">
                  <c:v>2006-11</c:v>
                </c:pt>
                <c:pt idx="42">
                  <c:v>2006-12</c:v>
                </c:pt>
                <c:pt idx="43">
                  <c:v>2007-1</c:v>
                </c:pt>
                <c:pt idx="44">
                  <c:v>2007-2</c:v>
                </c:pt>
                <c:pt idx="45">
                  <c:v>2007-3</c:v>
                </c:pt>
                <c:pt idx="46">
                  <c:v>2007-4</c:v>
                </c:pt>
                <c:pt idx="47">
                  <c:v>2007-5</c:v>
                </c:pt>
                <c:pt idx="48">
                  <c:v>2007-6</c:v>
                </c:pt>
                <c:pt idx="49">
                  <c:v>2007-7</c:v>
                </c:pt>
                <c:pt idx="50">
                  <c:v>2007-8</c:v>
                </c:pt>
                <c:pt idx="51">
                  <c:v>2007-9</c:v>
                </c:pt>
                <c:pt idx="52">
                  <c:v>2007-10</c:v>
                </c:pt>
                <c:pt idx="53">
                  <c:v>2007-11</c:v>
                </c:pt>
                <c:pt idx="54">
                  <c:v>2007-12</c:v>
                </c:pt>
                <c:pt idx="55">
                  <c:v>2008-1</c:v>
                </c:pt>
                <c:pt idx="56">
                  <c:v>2008-2</c:v>
                </c:pt>
                <c:pt idx="57">
                  <c:v>2008-3</c:v>
                </c:pt>
                <c:pt idx="58">
                  <c:v>2008-4</c:v>
                </c:pt>
                <c:pt idx="59">
                  <c:v>2008-5</c:v>
                </c:pt>
                <c:pt idx="60">
                  <c:v>2008-6</c:v>
                </c:pt>
                <c:pt idx="61">
                  <c:v>2008-7</c:v>
                </c:pt>
                <c:pt idx="62">
                  <c:v>2008-8</c:v>
                </c:pt>
                <c:pt idx="63">
                  <c:v>2008-9</c:v>
                </c:pt>
                <c:pt idx="64">
                  <c:v>2008-10</c:v>
                </c:pt>
                <c:pt idx="65">
                  <c:v>2008-11</c:v>
                </c:pt>
                <c:pt idx="66">
                  <c:v>2008-12</c:v>
                </c:pt>
                <c:pt idx="67">
                  <c:v>2009-1</c:v>
                </c:pt>
                <c:pt idx="68">
                  <c:v>2009-2</c:v>
                </c:pt>
                <c:pt idx="69">
                  <c:v>2009-3</c:v>
                </c:pt>
                <c:pt idx="70">
                  <c:v>2009-4</c:v>
                </c:pt>
                <c:pt idx="71">
                  <c:v>2009-5</c:v>
                </c:pt>
                <c:pt idx="72">
                  <c:v>2009-6</c:v>
                </c:pt>
                <c:pt idx="73">
                  <c:v>2009-7</c:v>
                </c:pt>
                <c:pt idx="74">
                  <c:v>2009-8</c:v>
                </c:pt>
                <c:pt idx="75">
                  <c:v>2009-9</c:v>
                </c:pt>
                <c:pt idx="76">
                  <c:v>2009-10</c:v>
                </c:pt>
                <c:pt idx="77">
                  <c:v>2009-11</c:v>
                </c:pt>
                <c:pt idx="78">
                  <c:v>2009-12</c:v>
                </c:pt>
                <c:pt idx="79">
                  <c:v>2010-1</c:v>
                </c:pt>
                <c:pt idx="80">
                  <c:v>2010-2</c:v>
                </c:pt>
                <c:pt idx="81">
                  <c:v>2010-3</c:v>
                </c:pt>
                <c:pt idx="82">
                  <c:v>2010-4</c:v>
                </c:pt>
                <c:pt idx="83">
                  <c:v>2010-5</c:v>
                </c:pt>
                <c:pt idx="84">
                  <c:v>2010-6</c:v>
                </c:pt>
                <c:pt idx="85">
                  <c:v>2010-7</c:v>
                </c:pt>
                <c:pt idx="86">
                  <c:v>2010-8</c:v>
                </c:pt>
                <c:pt idx="87">
                  <c:v>2010-9</c:v>
                </c:pt>
                <c:pt idx="88">
                  <c:v>2010-10</c:v>
                </c:pt>
                <c:pt idx="89">
                  <c:v>2010-11</c:v>
                </c:pt>
                <c:pt idx="90">
                  <c:v>2010-12</c:v>
                </c:pt>
                <c:pt idx="91">
                  <c:v>2011-1</c:v>
                </c:pt>
                <c:pt idx="92">
                  <c:v>2011-2</c:v>
                </c:pt>
                <c:pt idx="93">
                  <c:v>2011-3</c:v>
                </c:pt>
                <c:pt idx="94">
                  <c:v>2011-4</c:v>
                </c:pt>
                <c:pt idx="95">
                  <c:v>2011-5</c:v>
                </c:pt>
                <c:pt idx="96">
                  <c:v>2011-6</c:v>
                </c:pt>
                <c:pt idx="97">
                  <c:v>2011-7</c:v>
                </c:pt>
                <c:pt idx="98">
                  <c:v>2011-8</c:v>
                </c:pt>
                <c:pt idx="99">
                  <c:v>2011-9</c:v>
                </c:pt>
                <c:pt idx="100">
                  <c:v>2011-10</c:v>
                </c:pt>
                <c:pt idx="101">
                  <c:v>2011-11</c:v>
                </c:pt>
                <c:pt idx="102">
                  <c:v>2011-12</c:v>
                </c:pt>
                <c:pt idx="103">
                  <c:v>2012-1</c:v>
                </c:pt>
                <c:pt idx="104">
                  <c:v>2012-2</c:v>
                </c:pt>
                <c:pt idx="105">
                  <c:v>2012-3</c:v>
                </c:pt>
                <c:pt idx="106">
                  <c:v>2012-4</c:v>
                </c:pt>
                <c:pt idx="107">
                  <c:v>2012-5</c:v>
                </c:pt>
                <c:pt idx="108">
                  <c:v>2012-6</c:v>
                </c:pt>
                <c:pt idx="109">
                  <c:v>2012-7</c:v>
                </c:pt>
                <c:pt idx="110">
                  <c:v>2012-8</c:v>
                </c:pt>
                <c:pt idx="111">
                  <c:v>2012-9</c:v>
                </c:pt>
                <c:pt idx="112">
                  <c:v>2012-10</c:v>
                </c:pt>
                <c:pt idx="113">
                  <c:v>2012-11</c:v>
                </c:pt>
                <c:pt idx="114">
                  <c:v>2012-12</c:v>
                </c:pt>
                <c:pt idx="115">
                  <c:v>2013-1</c:v>
                </c:pt>
                <c:pt idx="116">
                  <c:v>2013-2</c:v>
                </c:pt>
                <c:pt idx="117">
                  <c:v>2013-3</c:v>
                </c:pt>
                <c:pt idx="118">
                  <c:v>2013-4</c:v>
                </c:pt>
                <c:pt idx="119">
                  <c:v>2013-5</c:v>
                </c:pt>
                <c:pt idx="120">
                  <c:v>2013-6</c:v>
                </c:pt>
                <c:pt idx="121">
                  <c:v>2013-7</c:v>
                </c:pt>
                <c:pt idx="122">
                  <c:v>2013-8</c:v>
                </c:pt>
                <c:pt idx="123">
                  <c:v>2013-9</c:v>
                </c:pt>
                <c:pt idx="124">
                  <c:v>2013-10</c:v>
                </c:pt>
                <c:pt idx="125">
                  <c:v>2013-11</c:v>
                </c:pt>
                <c:pt idx="126">
                  <c:v>2013-12</c:v>
                </c:pt>
                <c:pt idx="127">
                  <c:v>2014-1</c:v>
                </c:pt>
                <c:pt idx="128">
                  <c:v>2014-2</c:v>
                </c:pt>
                <c:pt idx="129">
                  <c:v>2014-3</c:v>
                </c:pt>
                <c:pt idx="130">
                  <c:v>2014-4</c:v>
                </c:pt>
                <c:pt idx="131">
                  <c:v>2014-5</c:v>
                </c:pt>
                <c:pt idx="132">
                  <c:v>2014-6</c:v>
                </c:pt>
                <c:pt idx="133">
                  <c:v>2014-7</c:v>
                </c:pt>
                <c:pt idx="134">
                  <c:v>2014-8</c:v>
                </c:pt>
                <c:pt idx="135">
                  <c:v>2014-9</c:v>
                </c:pt>
                <c:pt idx="136">
                  <c:v>2014-10</c:v>
                </c:pt>
                <c:pt idx="137">
                  <c:v>2014-11</c:v>
                </c:pt>
                <c:pt idx="138">
                  <c:v>2014-12</c:v>
                </c:pt>
                <c:pt idx="139">
                  <c:v>2015-1</c:v>
                </c:pt>
                <c:pt idx="140">
                  <c:v>2015-2</c:v>
                </c:pt>
                <c:pt idx="141">
                  <c:v>2015-3</c:v>
                </c:pt>
                <c:pt idx="142">
                  <c:v>2015-4</c:v>
                </c:pt>
                <c:pt idx="143">
                  <c:v>2015-5</c:v>
                </c:pt>
                <c:pt idx="144">
                  <c:v>2015-6</c:v>
                </c:pt>
                <c:pt idx="145">
                  <c:v>2015-7</c:v>
                </c:pt>
                <c:pt idx="146">
                  <c:v>2015-8</c:v>
                </c:pt>
                <c:pt idx="147">
                  <c:v>2015-9</c:v>
                </c:pt>
                <c:pt idx="148">
                  <c:v>2015-10</c:v>
                </c:pt>
                <c:pt idx="149">
                  <c:v>2015-11</c:v>
                </c:pt>
                <c:pt idx="150">
                  <c:v>2015-12</c:v>
                </c:pt>
                <c:pt idx="151">
                  <c:v>2016-1</c:v>
                </c:pt>
                <c:pt idx="152">
                  <c:v>2016-2</c:v>
                </c:pt>
                <c:pt idx="153">
                  <c:v>2016-3</c:v>
                </c:pt>
                <c:pt idx="154">
                  <c:v>2016-4</c:v>
                </c:pt>
                <c:pt idx="155">
                  <c:v>2016-5</c:v>
                </c:pt>
                <c:pt idx="156">
                  <c:v>2016-6</c:v>
                </c:pt>
                <c:pt idx="157">
                  <c:v>2016-7</c:v>
                </c:pt>
                <c:pt idx="158">
                  <c:v>2016-8</c:v>
                </c:pt>
                <c:pt idx="159">
                  <c:v>2016-9</c:v>
                </c:pt>
                <c:pt idx="160">
                  <c:v>2016-10</c:v>
                </c:pt>
                <c:pt idx="161">
                  <c:v>2016-11</c:v>
                </c:pt>
                <c:pt idx="162">
                  <c:v>2016-12</c:v>
                </c:pt>
                <c:pt idx="163">
                  <c:v>2017-1</c:v>
                </c:pt>
                <c:pt idx="164">
                  <c:v>2017-2</c:v>
                </c:pt>
                <c:pt idx="165">
                  <c:v>2017-3</c:v>
                </c:pt>
                <c:pt idx="166">
                  <c:v>2017-4</c:v>
                </c:pt>
                <c:pt idx="167">
                  <c:v>2017-5</c:v>
                </c:pt>
                <c:pt idx="168">
                  <c:v>2017-6</c:v>
                </c:pt>
                <c:pt idx="169">
                  <c:v>2017-7</c:v>
                </c:pt>
                <c:pt idx="170">
                  <c:v>2017-8</c:v>
                </c:pt>
                <c:pt idx="171">
                  <c:v>2017-9</c:v>
                </c:pt>
                <c:pt idx="172">
                  <c:v>2017-10</c:v>
                </c:pt>
                <c:pt idx="173">
                  <c:v>2017-11</c:v>
                </c:pt>
                <c:pt idx="174">
                  <c:v>2017-12</c:v>
                </c:pt>
                <c:pt idx="175">
                  <c:v>2018-1</c:v>
                </c:pt>
                <c:pt idx="176">
                  <c:v>2018-2</c:v>
                </c:pt>
                <c:pt idx="177">
                  <c:v>2018-3</c:v>
                </c:pt>
                <c:pt idx="178">
                  <c:v>2018-4</c:v>
                </c:pt>
                <c:pt idx="179">
                  <c:v>2018-5</c:v>
                </c:pt>
                <c:pt idx="180">
                  <c:v>2018-6</c:v>
                </c:pt>
                <c:pt idx="181">
                  <c:v>2018-7</c:v>
                </c:pt>
                <c:pt idx="182">
                  <c:v>2018-8</c:v>
                </c:pt>
                <c:pt idx="183">
                  <c:v>2018-9</c:v>
                </c:pt>
                <c:pt idx="184">
                  <c:v>2018-10</c:v>
                </c:pt>
                <c:pt idx="185">
                  <c:v>2018-11</c:v>
                </c:pt>
                <c:pt idx="186">
                  <c:v>2018-12</c:v>
                </c:pt>
                <c:pt idx="187">
                  <c:v>2019-1</c:v>
                </c:pt>
                <c:pt idx="188">
                  <c:v>2019-2</c:v>
                </c:pt>
                <c:pt idx="189">
                  <c:v>2019-3</c:v>
                </c:pt>
                <c:pt idx="190">
                  <c:v>2019-4</c:v>
                </c:pt>
                <c:pt idx="191">
                  <c:v>2019-5</c:v>
                </c:pt>
                <c:pt idx="192">
                  <c:v>2019-6</c:v>
                </c:pt>
                <c:pt idx="193">
                  <c:v>2019-7</c:v>
                </c:pt>
                <c:pt idx="194">
                  <c:v>2019-8</c:v>
                </c:pt>
                <c:pt idx="195">
                  <c:v>2019-9</c:v>
                </c:pt>
                <c:pt idx="196">
                  <c:v>2019-10</c:v>
                </c:pt>
                <c:pt idx="197">
                  <c:v>2019-11</c:v>
                </c:pt>
                <c:pt idx="198">
                  <c:v>2019-12</c:v>
                </c:pt>
                <c:pt idx="199">
                  <c:v>2020-1</c:v>
                </c:pt>
                <c:pt idx="200">
                  <c:v>2020-2</c:v>
                </c:pt>
                <c:pt idx="201">
                  <c:v>2020-3</c:v>
                </c:pt>
                <c:pt idx="202">
                  <c:v>2020-4</c:v>
                </c:pt>
                <c:pt idx="203">
                  <c:v>2020-5</c:v>
                </c:pt>
                <c:pt idx="204">
                  <c:v>2020-6</c:v>
                </c:pt>
                <c:pt idx="205">
                  <c:v>2020-7</c:v>
                </c:pt>
                <c:pt idx="206">
                  <c:v>2020-8</c:v>
                </c:pt>
                <c:pt idx="207">
                  <c:v>2020-9</c:v>
                </c:pt>
                <c:pt idx="208">
                  <c:v>2020-10</c:v>
                </c:pt>
                <c:pt idx="209">
                  <c:v>2020-11</c:v>
                </c:pt>
                <c:pt idx="210">
                  <c:v>2020-12</c:v>
                </c:pt>
                <c:pt idx="211">
                  <c:v>2021-1</c:v>
                </c:pt>
                <c:pt idx="212">
                  <c:v>2021-2</c:v>
                </c:pt>
                <c:pt idx="213">
                  <c:v>2021-3</c:v>
                </c:pt>
                <c:pt idx="214">
                  <c:v>2021-4</c:v>
                </c:pt>
                <c:pt idx="215">
                  <c:v>2021-5</c:v>
                </c:pt>
                <c:pt idx="216">
                  <c:v>2021-6</c:v>
                </c:pt>
                <c:pt idx="217">
                  <c:v>2021-7</c:v>
                </c:pt>
                <c:pt idx="218">
                  <c:v>2021-8</c:v>
                </c:pt>
                <c:pt idx="219">
                  <c:v>2021-9</c:v>
                </c:pt>
                <c:pt idx="220">
                  <c:v>2021-10</c:v>
                </c:pt>
                <c:pt idx="221">
                  <c:v>2021-11</c:v>
                </c:pt>
                <c:pt idx="222">
                  <c:v>2021-12</c:v>
                </c:pt>
                <c:pt idx="223">
                  <c:v>2022-1</c:v>
                </c:pt>
                <c:pt idx="224">
                  <c:v>2022-2</c:v>
                </c:pt>
                <c:pt idx="225">
                  <c:v>2022-3</c:v>
                </c:pt>
              </c:strCache>
            </c:strRef>
          </c:cat>
          <c:val>
            <c:numRef>
              <c:f>Sheet2!$E$2:$E$227</c:f>
              <c:numCache>
                <c:formatCode>General</c:formatCode>
                <c:ptCount val="226"/>
                <c:pt idx="0">
                  <c:v>333348</c:v>
                </c:pt>
                <c:pt idx="1">
                  <c:v>347438</c:v>
                </c:pt>
                <c:pt idx="2">
                  <c:v>346804</c:v>
                </c:pt>
                <c:pt idx="3">
                  <c:v>328397</c:v>
                </c:pt>
                <c:pt idx="4">
                  <c:v>344763</c:v>
                </c:pt>
                <c:pt idx="5">
                  <c:v>333149</c:v>
                </c:pt>
                <c:pt idx="6">
                  <c:v>349972</c:v>
                </c:pt>
                <c:pt idx="7">
                  <c:v>357300</c:v>
                </c:pt>
                <c:pt idx="8">
                  <c:v>339244</c:v>
                </c:pt>
                <c:pt idx="9">
                  <c:v>368742</c:v>
                </c:pt>
                <c:pt idx="10">
                  <c:v>358130</c:v>
                </c:pt>
                <c:pt idx="11">
                  <c:v>365353</c:v>
                </c:pt>
                <c:pt idx="12">
                  <c:v>362704</c:v>
                </c:pt>
                <c:pt idx="13">
                  <c:v>378955</c:v>
                </c:pt>
                <c:pt idx="14">
                  <c:v>384022</c:v>
                </c:pt>
                <c:pt idx="15">
                  <c:v>358899</c:v>
                </c:pt>
                <c:pt idx="16">
                  <c:v>374890</c:v>
                </c:pt>
                <c:pt idx="17">
                  <c:v>359778</c:v>
                </c:pt>
                <c:pt idx="18">
                  <c:v>372612</c:v>
                </c:pt>
                <c:pt idx="19">
                  <c:v>363899</c:v>
                </c:pt>
                <c:pt idx="20">
                  <c:v>333604</c:v>
                </c:pt>
                <c:pt idx="21">
                  <c:v>378477</c:v>
                </c:pt>
                <c:pt idx="22">
                  <c:v>364765</c:v>
                </c:pt>
                <c:pt idx="23">
                  <c:v>379096</c:v>
                </c:pt>
                <c:pt idx="24">
                  <c:v>376164</c:v>
                </c:pt>
                <c:pt idx="25">
                  <c:v>388507</c:v>
                </c:pt>
                <c:pt idx="26">
                  <c:v>389489</c:v>
                </c:pt>
                <c:pt idx="27">
                  <c:v>356195</c:v>
                </c:pt>
                <c:pt idx="28">
                  <c:v>368763</c:v>
                </c:pt>
                <c:pt idx="29">
                  <c:v>352293</c:v>
                </c:pt>
                <c:pt idx="30">
                  <c:v>360181</c:v>
                </c:pt>
                <c:pt idx="31">
                  <c:v>365381</c:v>
                </c:pt>
                <c:pt idx="32">
                  <c:v>334836</c:v>
                </c:pt>
                <c:pt idx="33">
                  <c:v>381754</c:v>
                </c:pt>
                <c:pt idx="34">
                  <c:v>368746</c:v>
                </c:pt>
                <c:pt idx="35">
                  <c:v>379588</c:v>
                </c:pt>
                <c:pt idx="36">
                  <c:v>376933</c:v>
                </c:pt>
                <c:pt idx="37">
                  <c:v>391597</c:v>
                </c:pt>
                <c:pt idx="38">
                  <c:v>395914</c:v>
                </c:pt>
                <c:pt idx="39">
                  <c:v>367801</c:v>
                </c:pt>
                <c:pt idx="40">
                  <c:v>385282</c:v>
                </c:pt>
                <c:pt idx="41">
                  <c:v>369676</c:v>
                </c:pt>
                <c:pt idx="42">
                  <c:v>381556</c:v>
                </c:pt>
                <c:pt idx="43">
                  <c:v>385978</c:v>
                </c:pt>
                <c:pt idx="44">
                  <c:v>351760</c:v>
                </c:pt>
                <c:pt idx="45">
                  <c:v>397762</c:v>
                </c:pt>
                <c:pt idx="46">
                  <c:v>381656</c:v>
                </c:pt>
                <c:pt idx="47">
                  <c:v>390316</c:v>
                </c:pt>
                <c:pt idx="48">
                  <c:v>386967</c:v>
                </c:pt>
                <c:pt idx="49">
                  <c:v>399187</c:v>
                </c:pt>
                <c:pt idx="50">
                  <c:v>401378</c:v>
                </c:pt>
                <c:pt idx="51">
                  <c:v>369585</c:v>
                </c:pt>
                <c:pt idx="52">
                  <c:v>388134</c:v>
                </c:pt>
                <c:pt idx="53">
                  <c:v>372908</c:v>
                </c:pt>
                <c:pt idx="54">
                  <c:v>380475</c:v>
                </c:pt>
                <c:pt idx="55">
                  <c:v>373505</c:v>
                </c:pt>
                <c:pt idx="56">
                  <c:v>352147</c:v>
                </c:pt>
                <c:pt idx="57">
                  <c:v>381413</c:v>
                </c:pt>
                <c:pt idx="58">
                  <c:v>370468</c:v>
                </c:pt>
                <c:pt idx="59">
                  <c:v>376586</c:v>
                </c:pt>
                <c:pt idx="60">
                  <c:v>377305</c:v>
                </c:pt>
                <c:pt idx="61">
                  <c:v>390343</c:v>
                </c:pt>
                <c:pt idx="62">
                  <c:v>381333</c:v>
                </c:pt>
                <c:pt idx="63">
                  <c:v>339117</c:v>
                </c:pt>
                <c:pt idx="64">
                  <c:v>349873</c:v>
                </c:pt>
                <c:pt idx="65">
                  <c:v>329312</c:v>
                </c:pt>
                <c:pt idx="66">
                  <c:v>342524</c:v>
                </c:pt>
                <c:pt idx="67">
                  <c:v>335333</c:v>
                </c:pt>
                <c:pt idx="68">
                  <c:v>308400</c:v>
                </c:pt>
                <c:pt idx="69">
                  <c:v>352025</c:v>
                </c:pt>
                <c:pt idx="70">
                  <c:v>339977</c:v>
                </c:pt>
                <c:pt idx="71">
                  <c:v>347951</c:v>
                </c:pt>
                <c:pt idx="72">
                  <c:v>354338</c:v>
                </c:pt>
                <c:pt idx="73">
                  <c:v>368357</c:v>
                </c:pt>
                <c:pt idx="74">
                  <c:v>361877</c:v>
                </c:pt>
                <c:pt idx="75">
                  <c:v>326102</c:v>
                </c:pt>
                <c:pt idx="76">
                  <c:v>339668</c:v>
                </c:pt>
                <c:pt idx="77">
                  <c:v>324342</c:v>
                </c:pt>
                <c:pt idx="78">
                  <c:v>337231</c:v>
                </c:pt>
                <c:pt idx="79">
                  <c:v>332202</c:v>
                </c:pt>
                <c:pt idx="80">
                  <c:v>306894</c:v>
                </c:pt>
                <c:pt idx="81">
                  <c:v>348503</c:v>
                </c:pt>
                <c:pt idx="82">
                  <c:v>336660</c:v>
                </c:pt>
                <c:pt idx="83">
                  <c:v>345677</c:v>
                </c:pt>
                <c:pt idx="84">
                  <c:v>350044</c:v>
                </c:pt>
                <c:pt idx="85">
                  <c:v>362414</c:v>
                </c:pt>
                <c:pt idx="86">
                  <c:v>361551</c:v>
                </c:pt>
                <c:pt idx="87">
                  <c:v>335239</c:v>
                </c:pt>
                <c:pt idx="88">
                  <c:v>348058</c:v>
                </c:pt>
                <c:pt idx="89">
                  <c:v>332678</c:v>
                </c:pt>
                <c:pt idx="90">
                  <c:v>344271</c:v>
                </c:pt>
                <c:pt idx="91">
                  <c:v>322888</c:v>
                </c:pt>
                <c:pt idx="92">
                  <c:v>296801</c:v>
                </c:pt>
                <c:pt idx="93">
                  <c:v>343007</c:v>
                </c:pt>
                <c:pt idx="94">
                  <c:v>330035</c:v>
                </c:pt>
                <c:pt idx="95">
                  <c:v>339260</c:v>
                </c:pt>
                <c:pt idx="96">
                  <c:v>344569</c:v>
                </c:pt>
                <c:pt idx="97">
                  <c:v>357702</c:v>
                </c:pt>
                <c:pt idx="98">
                  <c:v>353981</c:v>
                </c:pt>
                <c:pt idx="99">
                  <c:v>320193</c:v>
                </c:pt>
                <c:pt idx="100">
                  <c:v>330569</c:v>
                </c:pt>
                <c:pt idx="101">
                  <c:v>312773</c:v>
                </c:pt>
                <c:pt idx="102">
                  <c:v>323047</c:v>
                </c:pt>
                <c:pt idx="103">
                  <c:v>319106</c:v>
                </c:pt>
                <c:pt idx="104">
                  <c:v>305115</c:v>
                </c:pt>
                <c:pt idx="105">
                  <c:v>342348</c:v>
                </c:pt>
                <c:pt idx="106">
                  <c:v>332294</c:v>
                </c:pt>
                <c:pt idx="107">
                  <c:v>341128</c:v>
                </c:pt>
                <c:pt idx="108">
                  <c:v>346197</c:v>
                </c:pt>
                <c:pt idx="109">
                  <c:v>358194</c:v>
                </c:pt>
                <c:pt idx="110">
                  <c:v>355990</c:v>
                </c:pt>
                <c:pt idx="111">
                  <c:v>323430</c:v>
                </c:pt>
                <c:pt idx="112">
                  <c:v>339018</c:v>
                </c:pt>
                <c:pt idx="113">
                  <c:v>321345</c:v>
                </c:pt>
                <c:pt idx="114">
                  <c:v>325936</c:v>
                </c:pt>
                <c:pt idx="115">
                  <c:v>332003</c:v>
                </c:pt>
                <c:pt idx="116">
                  <c:v>305808</c:v>
                </c:pt>
                <c:pt idx="117">
                  <c:v>358993</c:v>
                </c:pt>
                <c:pt idx="118">
                  <c:v>348911</c:v>
                </c:pt>
                <c:pt idx="119">
                  <c:v>357638</c:v>
                </c:pt>
                <c:pt idx="120">
                  <c:v>360945</c:v>
                </c:pt>
                <c:pt idx="121">
                  <c:v>373828</c:v>
                </c:pt>
                <c:pt idx="122">
                  <c:v>368504</c:v>
                </c:pt>
                <c:pt idx="123">
                  <c:v>334862</c:v>
                </c:pt>
                <c:pt idx="124">
                  <c:v>351011</c:v>
                </c:pt>
                <c:pt idx="125">
                  <c:v>329980</c:v>
                </c:pt>
                <c:pt idx="126">
                  <c:v>338854</c:v>
                </c:pt>
                <c:pt idx="127">
                  <c:v>312895</c:v>
                </c:pt>
                <c:pt idx="128">
                  <c:v>285320</c:v>
                </c:pt>
                <c:pt idx="129">
                  <c:v>334110</c:v>
                </c:pt>
                <c:pt idx="130">
                  <c:v>320666</c:v>
                </c:pt>
                <c:pt idx="131">
                  <c:v>331806</c:v>
                </c:pt>
                <c:pt idx="132">
                  <c:v>333956</c:v>
                </c:pt>
                <c:pt idx="133">
                  <c:v>346038</c:v>
                </c:pt>
                <c:pt idx="134">
                  <c:v>338280</c:v>
                </c:pt>
                <c:pt idx="135">
                  <c:v>313336</c:v>
                </c:pt>
                <c:pt idx="136">
                  <c:v>328175</c:v>
                </c:pt>
                <c:pt idx="137">
                  <c:v>307768</c:v>
                </c:pt>
                <c:pt idx="138">
                  <c:v>318613</c:v>
                </c:pt>
                <c:pt idx="139">
                  <c:v>315208</c:v>
                </c:pt>
                <c:pt idx="140">
                  <c:v>287939</c:v>
                </c:pt>
                <c:pt idx="141">
                  <c:v>338387</c:v>
                </c:pt>
                <c:pt idx="142">
                  <c:v>326004</c:v>
                </c:pt>
                <c:pt idx="143">
                  <c:v>335179</c:v>
                </c:pt>
                <c:pt idx="144">
                  <c:v>339706</c:v>
                </c:pt>
                <c:pt idx="145">
                  <c:v>350742</c:v>
                </c:pt>
                <c:pt idx="146">
                  <c:v>344874</c:v>
                </c:pt>
                <c:pt idx="147">
                  <c:v>313727</c:v>
                </c:pt>
                <c:pt idx="148">
                  <c:v>328112</c:v>
                </c:pt>
                <c:pt idx="149">
                  <c:v>314393</c:v>
                </c:pt>
                <c:pt idx="150">
                  <c:v>322946</c:v>
                </c:pt>
                <c:pt idx="151">
                  <c:v>302512</c:v>
                </c:pt>
                <c:pt idx="152">
                  <c:v>287509</c:v>
                </c:pt>
                <c:pt idx="153">
                  <c:v>324970</c:v>
                </c:pt>
                <c:pt idx="154">
                  <c:v>314277</c:v>
                </c:pt>
                <c:pt idx="155">
                  <c:v>327218</c:v>
                </c:pt>
                <c:pt idx="156">
                  <c:v>331986</c:v>
                </c:pt>
                <c:pt idx="157">
                  <c:v>342443</c:v>
                </c:pt>
                <c:pt idx="158">
                  <c:v>340050</c:v>
                </c:pt>
                <c:pt idx="159">
                  <c:v>309579</c:v>
                </c:pt>
                <c:pt idx="160">
                  <c:v>321816</c:v>
                </c:pt>
                <c:pt idx="161">
                  <c:v>305525</c:v>
                </c:pt>
                <c:pt idx="162">
                  <c:v>311980</c:v>
                </c:pt>
                <c:pt idx="163">
                  <c:v>304079</c:v>
                </c:pt>
                <c:pt idx="164">
                  <c:v>277583</c:v>
                </c:pt>
                <c:pt idx="165">
                  <c:v>330109</c:v>
                </c:pt>
                <c:pt idx="166">
                  <c:v>316566</c:v>
                </c:pt>
                <c:pt idx="167">
                  <c:v>330335</c:v>
                </c:pt>
                <c:pt idx="168">
                  <c:v>335073</c:v>
                </c:pt>
                <c:pt idx="169">
                  <c:v>345059</c:v>
                </c:pt>
                <c:pt idx="170">
                  <c:v>346298</c:v>
                </c:pt>
                <c:pt idx="171">
                  <c:v>310573</c:v>
                </c:pt>
                <c:pt idx="172">
                  <c:v>324891</c:v>
                </c:pt>
                <c:pt idx="173">
                  <c:v>306232</c:v>
                </c:pt>
                <c:pt idx="174">
                  <c:v>313561</c:v>
                </c:pt>
                <c:pt idx="175">
                  <c:v>369926</c:v>
                </c:pt>
                <c:pt idx="176">
                  <c:v>337504</c:v>
                </c:pt>
                <c:pt idx="177">
                  <c:v>395495</c:v>
                </c:pt>
                <c:pt idx="178">
                  <c:v>385033</c:v>
                </c:pt>
                <c:pt idx="179">
                  <c:v>398732</c:v>
                </c:pt>
                <c:pt idx="180">
                  <c:v>403297</c:v>
                </c:pt>
                <c:pt idx="181">
                  <c:v>415669</c:v>
                </c:pt>
                <c:pt idx="182">
                  <c:v>416372</c:v>
                </c:pt>
                <c:pt idx="183">
                  <c:v>378315</c:v>
                </c:pt>
                <c:pt idx="184">
                  <c:v>396070</c:v>
                </c:pt>
                <c:pt idx="185">
                  <c:v>376041</c:v>
                </c:pt>
                <c:pt idx="186">
                  <c:v>381436</c:v>
                </c:pt>
                <c:pt idx="187">
                  <c:v>374326</c:v>
                </c:pt>
                <c:pt idx="188">
                  <c:v>341042</c:v>
                </c:pt>
                <c:pt idx="189">
                  <c:v>403121</c:v>
                </c:pt>
                <c:pt idx="190">
                  <c:v>389865</c:v>
                </c:pt>
                <c:pt idx="191">
                  <c:v>406052</c:v>
                </c:pt>
                <c:pt idx="192">
                  <c:v>404606</c:v>
                </c:pt>
                <c:pt idx="193">
                  <c:v>418740</c:v>
                </c:pt>
                <c:pt idx="194">
                  <c:v>421059</c:v>
                </c:pt>
                <c:pt idx="195">
                  <c:v>387146</c:v>
                </c:pt>
                <c:pt idx="196">
                  <c:v>405926</c:v>
                </c:pt>
                <c:pt idx="197">
                  <c:v>383760</c:v>
                </c:pt>
                <c:pt idx="198">
                  <c:v>398658</c:v>
                </c:pt>
                <c:pt idx="199">
                  <c:v>387477</c:v>
                </c:pt>
                <c:pt idx="200">
                  <c:v>365108</c:v>
                </c:pt>
                <c:pt idx="201">
                  <c:v>411181</c:v>
                </c:pt>
                <c:pt idx="202">
                  <c:v>188638</c:v>
                </c:pt>
                <c:pt idx="203">
                  <c:v>108181</c:v>
                </c:pt>
                <c:pt idx="204">
                  <c:v>138034</c:v>
                </c:pt>
                <c:pt idx="205">
                  <c:v>222087</c:v>
                </c:pt>
                <c:pt idx="206">
                  <c:v>237764</c:v>
                </c:pt>
                <c:pt idx="207">
                  <c:v>207524</c:v>
                </c:pt>
                <c:pt idx="208">
                  <c:v>225668</c:v>
                </c:pt>
                <c:pt idx="209">
                  <c:v>233275</c:v>
                </c:pt>
                <c:pt idx="210">
                  <c:v>238124</c:v>
                </c:pt>
                <c:pt idx="211">
                  <c:v>230505</c:v>
                </c:pt>
                <c:pt idx="212">
                  <c:v>211648</c:v>
                </c:pt>
                <c:pt idx="213">
                  <c:v>280153</c:v>
                </c:pt>
                <c:pt idx="214">
                  <c:v>285907</c:v>
                </c:pt>
                <c:pt idx="215">
                  <c:v>315013</c:v>
                </c:pt>
                <c:pt idx="216">
                  <c:v>341082</c:v>
                </c:pt>
                <c:pt idx="217">
                  <c:v>364235</c:v>
                </c:pt>
                <c:pt idx="218">
                  <c:v>364840</c:v>
                </c:pt>
                <c:pt idx="219">
                  <c:v>341546</c:v>
                </c:pt>
                <c:pt idx="220">
                  <c:v>357734</c:v>
                </c:pt>
                <c:pt idx="221">
                  <c:v>349493</c:v>
                </c:pt>
                <c:pt idx="222">
                  <c:v>351211</c:v>
                </c:pt>
                <c:pt idx="223">
                  <c:v>342009</c:v>
                </c:pt>
                <c:pt idx="224">
                  <c:v>314834</c:v>
                </c:pt>
                <c:pt idx="225">
                  <c:v>357264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9D-F940-ACCD-EDE237D8C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7653119"/>
        <c:axId val="217578111"/>
      </c:lineChart>
      <c:catAx>
        <c:axId val="217653119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7578111"/>
        <c:crosses val="autoZero"/>
        <c:auto val="1"/>
        <c:lblAlgn val="ctr"/>
        <c:lblOffset val="100"/>
        <c:tickLblSkip val="36"/>
        <c:tickMarkSkip val="6"/>
        <c:noMultiLvlLbl val="0"/>
      </c:catAx>
      <c:valAx>
        <c:axId val="217578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7653119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all airports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Sheet2!$C$189:$C$227</c:f>
              <c:strCache>
                <c:ptCount val="39"/>
                <c:pt idx="0">
                  <c:v>2019-1</c:v>
                </c:pt>
                <c:pt idx="1">
                  <c:v>2019-2</c:v>
                </c:pt>
                <c:pt idx="2">
                  <c:v>2019-3</c:v>
                </c:pt>
                <c:pt idx="3">
                  <c:v>2019-4</c:v>
                </c:pt>
                <c:pt idx="4">
                  <c:v>2019-5</c:v>
                </c:pt>
                <c:pt idx="5">
                  <c:v>2019-6</c:v>
                </c:pt>
                <c:pt idx="6">
                  <c:v>2019-7</c:v>
                </c:pt>
                <c:pt idx="7">
                  <c:v>2019-8</c:v>
                </c:pt>
                <c:pt idx="8">
                  <c:v>2019-9</c:v>
                </c:pt>
                <c:pt idx="9">
                  <c:v>2019-10</c:v>
                </c:pt>
                <c:pt idx="10">
                  <c:v>2019-11</c:v>
                </c:pt>
                <c:pt idx="11">
                  <c:v>2019-12</c:v>
                </c:pt>
                <c:pt idx="12">
                  <c:v>2020-1</c:v>
                </c:pt>
                <c:pt idx="13">
                  <c:v>2020-2</c:v>
                </c:pt>
                <c:pt idx="14">
                  <c:v>2020-3</c:v>
                </c:pt>
                <c:pt idx="15">
                  <c:v>2020-4</c:v>
                </c:pt>
                <c:pt idx="16">
                  <c:v>2020-5</c:v>
                </c:pt>
                <c:pt idx="17">
                  <c:v>2020-6</c:v>
                </c:pt>
                <c:pt idx="18">
                  <c:v>2020-7</c:v>
                </c:pt>
                <c:pt idx="19">
                  <c:v>2020-8</c:v>
                </c:pt>
                <c:pt idx="20">
                  <c:v>2020-9</c:v>
                </c:pt>
                <c:pt idx="21">
                  <c:v>2020-10</c:v>
                </c:pt>
                <c:pt idx="22">
                  <c:v>2020-11</c:v>
                </c:pt>
                <c:pt idx="23">
                  <c:v>2020-12</c:v>
                </c:pt>
                <c:pt idx="24">
                  <c:v>2021-1</c:v>
                </c:pt>
                <c:pt idx="25">
                  <c:v>2021-2</c:v>
                </c:pt>
                <c:pt idx="26">
                  <c:v>2021-3</c:v>
                </c:pt>
                <c:pt idx="27">
                  <c:v>2021-4</c:v>
                </c:pt>
                <c:pt idx="28">
                  <c:v>2021-5</c:v>
                </c:pt>
                <c:pt idx="29">
                  <c:v>2021-6</c:v>
                </c:pt>
                <c:pt idx="30">
                  <c:v>2021-7</c:v>
                </c:pt>
                <c:pt idx="31">
                  <c:v>2021-8</c:v>
                </c:pt>
                <c:pt idx="32">
                  <c:v>2021-9</c:v>
                </c:pt>
                <c:pt idx="33">
                  <c:v>2021-10</c:v>
                </c:pt>
                <c:pt idx="34">
                  <c:v>2021-11</c:v>
                </c:pt>
                <c:pt idx="35">
                  <c:v>2021-12</c:v>
                </c:pt>
                <c:pt idx="36">
                  <c:v>2022-1</c:v>
                </c:pt>
                <c:pt idx="37">
                  <c:v>2022-2</c:v>
                </c:pt>
                <c:pt idx="38">
                  <c:v>2022-3</c:v>
                </c:pt>
              </c:strCache>
            </c:strRef>
          </c:cat>
          <c:val>
            <c:numRef>
              <c:f>Sheet2!$D$189:$D$227</c:f>
              <c:numCache>
                <c:formatCode>General</c:formatCode>
                <c:ptCount val="39"/>
                <c:pt idx="0">
                  <c:v>583980</c:v>
                </c:pt>
                <c:pt idx="1">
                  <c:v>533174</c:v>
                </c:pt>
                <c:pt idx="2">
                  <c:v>632072</c:v>
                </c:pt>
                <c:pt idx="3">
                  <c:v>612023</c:v>
                </c:pt>
                <c:pt idx="4">
                  <c:v>636390</c:v>
                </c:pt>
                <c:pt idx="5">
                  <c:v>636691</c:v>
                </c:pt>
                <c:pt idx="6">
                  <c:v>659029</c:v>
                </c:pt>
                <c:pt idx="7">
                  <c:v>658461</c:v>
                </c:pt>
                <c:pt idx="8">
                  <c:v>605979</c:v>
                </c:pt>
                <c:pt idx="9">
                  <c:v>636014</c:v>
                </c:pt>
                <c:pt idx="10">
                  <c:v>602453</c:v>
                </c:pt>
                <c:pt idx="11">
                  <c:v>625763</c:v>
                </c:pt>
                <c:pt idx="12">
                  <c:v>607346</c:v>
                </c:pt>
                <c:pt idx="13">
                  <c:v>574266</c:v>
                </c:pt>
                <c:pt idx="14">
                  <c:v>648221</c:v>
                </c:pt>
                <c:pt idx="15">
                  <c:v>311674</c:v>
                </c:pt>
                <c:pt idx="16">
                  <c:v>180365</c:v>
                </c:pt>
                <c:pt idx="17">
                  <c:v>223729</c:v>
                </c:pt>
                <c:pt idx="18">
                  <c:v>352884</c:v>
                </c:pt>
                <c:pt idx="19">
                  <c:v>376714</c:v>
                </c:pt>
                <c:pt idx="20">
                  <c:v>323347</c:v>
                </c:pt>
                <c:pt idx="21">
                  <c:v>352106</c:v>
                </c:pt>
                <c:pt idx="22">
                  <c:v>364363</c:v>
                </c:pt>
                <c:pt idx="23">
                  <c:v>371357</c:v>
                </c:pt>
                <c:pt idx="24">
                  <c:v>361428</c:v>
                </c:pt>
                <c:pt idx="25">
                  <c:v>332466</c:v>
                </c:pt>
                <c:pt idx="26">
                  <c:v>444476</c:v>
                </c:pt>
                <c:pt idx="27">
                  <c:v>450637</c:v>
                </c:pt>
                <c:pt idx="28">
                  <c:v>495544</c:v>
                </c:pt>
                <c:pt idx="29">
                  <c:v>546124</c:v>
                </c:pt>
                <c:pt idx="30">
                  <c:v>583258</c:v>
                </c:pt>
                <c:pt idx="31">
                  <c:v>579179</c:v>
                </c:pt>
                <c:pt idx="32">
                  <c:v>538050</c:v>
                </c:pt>
                <c:pt idx="33">
                  <c:v>564786</c:v>
                </c:pt>
                <c:pt idx="34">
                  <c:v>547559</c:v>
                </c:pt>
                <c:pt idx="35">
                  <c:v>551885</c:v>
                </c:pt>
                <c:pt idx="36">
                  <c:v>537889</c:v>
                </c:pt>
                <c:pt idx="37">
                  <c:v>495713</c:v>
                </c:pt>
                <c:pt idx="38">
                  <c:v>564853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0A-E74A-9FA5-2C4A02C64416}"/>
            </c:ext>
          </c:extLst>
        </c:ser>
        <c:ser>
          <c:idx val="1"/>
          <c:order val="1"/>
          <c:tx>
            <c:v>top 30 airports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Sheet2!$C$189:$C$227</c:f>
              <c:strCache>
                <c:ptCount val="39"/>
                <c:pt idx="0">
                  <c:v>2019-1</c:v>
                </c:pt>
                <c:pt idx="1">
                  <c:v>2019-2</c:v>
                </c:pt>
                <c:pt idx="2">
                  <c:v>2019-3</c:v>
                </c:pt>
                <c:pt idx="3">
                  <c:v>2019-4</c:v>
                </c:pt>
                <c:pt idx="4">
                  <c:v>2019-5</c:v>
                </c:pt>
                <c:pt idx="5">
                  <c:v>2019-6</c:v>
                </c:pt>
                <c:pt idx="6">
                  <c:v>2019-7</c:v>
                </c:pt>
                <c:pt idx="7">
                  <c:v>2019-8</c:v>
                </c:pt>
                <c:pt idx="8">
                  <c:v>2019-9</c:v>
                </c:pt>
                <c:pt idx="9">
                  <c:v>2019-10</c:v>
                </c:pt>
                <c:pt idx="10">
                  <c:v>2019-11</c:v>
                </c:pt>
                <c:pt idx="11">
                  <c:v>2019-12</c:v>
                </c:pt>
                <c:pt idx="12">
                  <c:v>2020-1</c:v>
                </c:pt>
                <c:pt idx="13">
                  <c:v>2020-2</c:v>
                </c:pt>
                <c:pt idx="14">
                  <c:v>2020-3</c:v>
                </c:pt>
                <c:pt idx="15">
                  <c:v>2020-4</c:v>
                </c:pt>
                <c:pt idx="16">
                  <c:v>2020-5</c:v>
                </c:pt>
                <c:pt idx="17">
                  <c:v>2020-6</c:v>
                </c:pt>
                <c:pt idx="18">
                  <c:v>2020-7</c:v>
                </c:pt>
                <c:pt idx="19">
                  <c:v>2020-8</c:v>
                </c:pt>
                <c:pt idx="20">
                  <c:v>2020-9</c:v>
                </c:pt>
                <c:pt idx="21">
                  <c:v>2020-10</c:v>
                </c:pt>
                <c:pt idx="22">
                  <c:v>2020-11</c:v>
                </c:pt>
                <c:pt idx="23">
                  <c:v>2020-12</c:v>
                </c:pt>
                <c:pt idx="24">
                  <c:v>2021-1</c:v>
                </c:pt>
                <c:pt idx="25">
                  <c:v>2021-2</c:v>
                </c:pt>
                <c:pt idx="26">
                  <c:v>2021-3</c:v>
                </c:pt>
                <c:pt idx="27">
                  <c:v>2021-4</c:v>
                </c:pt>
                <c:pt idx="28">
                  <c:v>2021-5</c:v>
                </c:pt>
                <c:pt idx="29">
                  <c:v>2021-6</c:v>
                </c:pt>
                <c:pt idx="30">
                  <c:v>2021-7</c:v>
                </c:pt>
                <c:pt idx="31">
                  <c:v>2021-8</c:v>
                </c:pt>
                <c:pt idx="32">
                  <c:v>2021-9</c:v>
                </c:pt>
                <c:pt idx="33">
                  <c:v>2021-10</c:v>
                </c:pt>
                <c:pt idx="34">
                  <c:v>2021-11</c:v>
                </c:pt>
                <c:pt idx="35">
                  <c:v>2021-12</c:v>
                </c:pt>
                <c:pt idx="36">
                  <c:v>2022-1</c:v>
                </c:pt>
                <c:pt idx="37">
                  <c:v>2022-2</c:v>
                </c:pt>
                <c:pt idx="38">
                  <c:v>2022-3</c:v>
                </c:pt>
              </c:strCache>
            </c:strRef>
          </c:cat>
          <c:val>
            <c:numRef>
              <c:f>Sheet2!$E$189:$E$227</c:f>
              <c:numCache>
                <c:formatCode>General</c:formatCode>
                <c:ptCount val="39"/>
                <c:pt idx="0">
                  <c:v>374326</c:v>
                </c:pt>
                <c:pt idx="1">
                  <c:v>341042</c:v>
                </c:pt>
                <c:pt idx="2">
                  <c:v>403121</c:v>
                </c:pt>
                <c:pt idx="3">
                  <c:v>389865</c:v>
                </c:pt>
                <c:pt idx="4">
                  <c:v>406052</c:v>
                </c:pt>
                <c:pt idx="5">
                  <c:v>404606</c:v>
                </c:pt>
                <c:pt idx="6">
                  <c:v>418740</c:v>
                </c:pt>
                <c:pt idx="7">
                  <c:v>421059</c:v>
                </c:pt>
                <c:pt idx="8">
                  <c:v>387146</c:v>
                </c:pt>
                <c:pt idx="9">
                  <c:v>405926</c:v>
                </c:pt>
                <c:pt idx="10">
                  <c:v>383760</c:v>
                </c:pt>
                <c:pt idx="11">
                  <c:v>398658</c:v>
                </c:pt>
                <c:pt idx="12">
                  <c:v>387477</c:v>
                </c:pt>
                <c:pt idx="13">
                  <c:v>365108</c:v>
                </c:pt>
                <c:pt idx="14">
                  <c:v>411181</c:v>
                </c:pt>
                <c:pt idx="15">
                  <c:v>188638</c:v>
                </c:pt>
                <c:pt idx="16">
                  <c:v>108181</c:v>
                </c:pt>
                <c:pt idx="17">
                  <c:v>138034</c:v>
                </c:pt>
                <c:pt idx="18">
                  <c:v>222087</c:v>
                </c:pt>
                <c:pt idx="19">
                  <c:v>237764</c:v>
                </c:pt>
                <c:pt idx="20">
                  <c:v>207524</c:v>
                </c:pt>
                <c:pt idx="21">
                  <c:v>225668</c:v>
                </c:pt>
                <c:pt idx="22">
                  <c:v>233275</c:v>
                </c:pt>
                <c:pt idx="23">
                  <c:v>238124</c:v>
                </c:pt>
                <c:pt idx="24">
                  <c:v>230505</c:v>
                </c:pt>
                <c:pt idx="25">
                  <c:v>211648</c:v>
                </c:pt>
                <c:pt idx="26">
                  <c:v>280153</c:v>
                </c:pt>
                <c:pt idx="27">
                  <c:v>285907</c:v>
                </c:pt>
                <c:pt idx="28">
                  <c:v>315013</c:v>
                </c:pt>
                <c:pt idx="29">
                  <c:v>341082</c:v>
                </c:pt>
                <c:pt idx="30">
                  <c:v>364235</c:v>
                </c:pt>
                <c:pt idx="31">
                  <c:v>364840</c:v>
                </c:pt>
                <c:pt idx="32">
                  <c:v>341546</c:v>
                </c:pt>
                <c:pt idx="33">
                  <c:v>357734</c:v>
                </c:pt>
                <c:pt idx="34">
                  <c:v>349493</c:v>
                </c:pt>
                <c:pt idx="35">
                  <c:v>351211</c:v>
                </c:pt>
                <c:pt idx="36">
                  <c:v>342009</c:v>
                </c:pt>
                <c:pt idx="37">
                  <c:v>314834</c:v>
                </c:pt>
                <c:pt idx="38">
                  <c:v>357264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0A-E74A-9FA5-2C4A02C64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7653119"/>
        <c:axId val="217578111"/>
      </c:lineChart>
      <c:catAx>
        <c:axId val="217653119"/>
        <c:scaling>
          <c:orientation val="minMax"/>
        </c:scaling>
        <c:delete val="0"/>
        <c:axPos val="b"/>
        <c:numFmt formatCode="General" sourceLinked="1"/>
        <c:majorTickMark val="cross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7578111"/>
        <c:crosses val="autoZero"/>
        <c:auto val="1"/>
        <c:lblAlgn val="ctr"/>
        <c:lblOffset val="100"/>
        <c:noMultiLvlLbl val="0"/>
      </c:catAx>
      <c:valAx>
        <c:axId val="217578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7653119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delayed flight rate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Sheet1!$B$2:$B$50</c:f>
              <c:numCache>
                <c:formatCode>General</c:formatCode>
                <c:ptCount val="49"/>
                <c:pt idx="0">
                  <c:v>0.16134983259448321</c:v>
                </c:pt>
                <c:pt idx="1">
                  <c:v>0.1741563137011467</c:v>
                </c:pt>
                <c:pt idx="2">
                  <c:v>0.19203151838761839</c:v>
                </c:pt>
                <c:pt idx="3">
                  <c:v>0.2141592128944271</c:v>
                </c:pt>
                <c:pt idx="4">
                  <c:v>0.22106065724672941</c:v>
                </c:pt>
                <c:pt idx="5">
                  <c:v>0.22163829047949971</c:v>
                </c:pt>
                <c:pt idx="6">
                  <c:v>0.16212063528917681</c:v>
                </c:pt>
                <c:pt idx="7">
                  <c:v>0.16500054374201631</c:v>
                </c:pt>
                <c:pt idx="8">
                  <c:v>0.19068781155212239</c:v>
                </c:pt>
                <c:pt idx="9">
                  <c:v>0.18301501072675899</c:v>
                </c:pt>
                <c:pt idx="10">
                  <c:v>0.18018082811055169</c:v>
                </c:pt>
                <c:pt idx="11">
                  <c:v>0.22408632078833551</c:v>
                </c:pt>
                <c:pt idx="12">
                  <c:v>0.16814065486210431</c:v>
                </c:pt>
                <c:pt idx="13">
                  <c:v>0.17731032984054521</c:v>
                </c:pt>
                <c:pt idx="14">
                  <c:v>0.19843649334527569</c:v>
                </c:pt>
                <c:pt idx="15">
                  <c:v>0.2408672338701191</c:v>
                </c:pt>
                <c:pt idx="16">
                  <c:v>0.20580277954384399</c:v>
                </c:pt>
                <c:pt idx="17">
                  <c:v>0.20240834309093481</c:v>
                </c:pt>
                <c:pt idx="18">
                  <c:v>0.13790576901179741</c:v>
                </c:pt>
                <c:pt idx="19">
                  <c:v>0.16516303100246221</c:v>
                </c:pt>
                <c:pt idx="20">
                  <c:v>0.1421704265726953</c:v>
                </c:pt>
                <c:pt idx="21">
                  <c:v>0.20286434320980951</c:v>
                </c:pt>
                <c:pt idx="22">
                  <c:v>0.13548290430825261</c:v>
                </c:pt>
                <c:pt idx="23">
                  <c:v>0.14734635169067989</c:v>
                </c:pt>
                <c:pt idx="24">
                  <c:v>8.2872970792368647E-2</c:v>
                </c:pt>
                <c:pt idx="25">
                  <c:v>2.8998248169561789E-2</c:v>
                </c:pt>
                <c:pt idx="26">
                  <c:v>4.321237490643972E-2</c:v>
                </c:pt>
                <c:pt idx="27">
                  <c:v>6.6817444318796396E-2</c:v>
                </c:pt>
                <c:pt idx="28">
                  <c:v>8.4767232291631245E-2</c:v>
                </c:pt>
                <c:pt idx="29">
                  <c:v>7.6896531586296238E-2</c:v>
                </c:pt>
                <c:pt idx="30">
                  <c:v>6.2456122988615942E-2</c:v>
                </c:pt>
                <c:pt idx="31">
                  <c:v>8.3801468875849883E-2</c:v>
                </c:pt>
                <c:pt idx="32">
                  <c:v>7.5210710198346159E-2</c:v>
                </c:pt>
                <c:pt idx="33">
                  <c:v>0.1172241266490197</c:v>
                </c:pt>
                <c:pt idx="34">
                  <c:v>9.6730192458802308E-2</c:v>
                </c:pt>
                <c:pt idx="35">
                  <c:v>0.13713582742295449</c:v>
                </c:pt>
                <c:pt idx="36">
                  <c:v>0.1004396187870661</c:v>
                </c:pt>
                <c:pt idx="37">
                  <c:v>0.10581021975559041</c:v>
                </c:pt>
                <c:pt idx="38">
                  <c:v>0.13239187640249911</c:v>
                </c:pt>
                <c:pt idx="39">
                  <c:v>0.23358248309907639</c:v>
                </c:pt>
                <c:pt idx="40">
                  <c:v>0.2453854040578955</c:v>
                </c:pt>
                <c:pt idx="41">
                  <c:v>0.2199440932768626</c:v>
                </c:pt>
                <c:pt idx="42">
                  <c:v>0.1363497816188087</c:v>
                </c:pt>
                <c:pt idx="43">
                  <c:v>0.17632519219669041</c:v>
                </c:pt>
                <c:pt idx="44">
                  <c:v>0.14915835553794199</c:v>
                </c:pt>
                <c:pt idx="45">
                  <c:v>0.21589642769779929</c:v>
                </c:pt>
                <c:pt idx="46">
                  <c:v>0.18043127857234481</c:v>
                </c:pt>
                <c:pt idx="47">
                  <c:v>0.1868298793858543</c:v>
                </c:pt>
                <c:pt idx="48">
                  <c:v>0.2121189052726993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C0-7C40-BFEA-10D8E8B345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relative # flights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Sheet1!$C$2:$C$50</c:f>
              <c:numCache>
                <c:formatCode>General</c:formatCode>
                <c:ptCount val="49"/>
                <c:pt idx="0">
                  <c:v>0.92861922616455417</c:v>
                </c:pt>
                <c:pt idx="1">
                  <c:v>0.90442909189125209</c:v>
                </c:pt>
                <c:pt idx="2">
                  <c:v>0.93551118387809939</c:v>
                </c:pt>
                <c:pt idx="3">
                  <c:v>0.95017518197226525</c:v>
                </c:pt>
                <c:pt idx="4">
                  <c:v>0.97916480154894547</c:v>
                </c:pt>
                <c:pt idx="5">
                  <c:v>0.9782149192220676</c:v>
                </c:pt>
                <c:pt idx="6">
                  <c:v>0.8888061071667559</c:v>
                </c:pt>
                <c:pt idx="7">
                  <c:v>0.93486174356515417</c:v>
                </c:pt>
                <c:pt idx="8">
                  <c:v>0.88945706486360998</c:v>
                </c:pt>
                <c:pt idx="9">
                  <c:v>0.90108629514027461</c:v>
                </c:pt>
                <c:pt idx="10">
                  <c:v>0.88612185503217611</c:v>
                </c:pt>
                <c:pt idx="11">
                  <c:v>0.80902964816419309</c:v>
                </c:pt>
                <c:pt idx="12">
                  <c:v>0.95909588197181006</c:v>
                </c:pt>
                <c:pt idx="13">
                  <c:v>0.92867385198526919</c:v>
                </c:pt>
                <c:pt idx="14">
                  <c:v>0.96564794568979517</c:v>
                </c:pt>
                <c:pt idx="15">
                  <c:v>0.96610467824632906</c:v>
                </c:pt>
                <c:pt idx="16">
                  <c:v>1</c:v>
                </c:pt>
                <c:pt idx="17">
                  <c:v>0.99913812593982965</c:v>
                </c:pt>
                <c:pt idx="18">
                  <c:v>0.91950278364078064</c:v>
                </c:pt>
                <c:pt idx="19">
                  <c:v>0.96507740934010489</c:v>
                </c:pt>
                <c:pt idx="20">
                  <c:v>0.914152487978526</c:v>
                </c:pt>
                <c:pt idx="21">
                  <c:v>0.94952270689150253</c:v>
                </c:pt>
                <c:pt idx="22">
                  <c:v>0.92157704744404267</c:v>
                </c:pt>
                <c:pt idx="23">
                  <c:v>0.87138198774257281</c:v>
                </c:pt>
                <c:pt idx="24">
                  <c:v>0.98360011471422348</c:v>
                </c:pt>
                <c:pt idx="25">
                  <c:v>0.47292911237593488</c:v>
                </c:pt>
                <c:pt idx="26">
                  <c:v>0.27368294870180221</c:v>
                </c:pt>
                <c:pt idx="27">
                  <c:v>0.33948278452086328</c:v>
                </c:pt>
                <c:pt idx="28">
                  <c:v>0.53546050325554717</c:v>
                </c:pt>
                <c:pt idx="29">
                  <c:v>0.57161976180107399</c:v>
                </c:pt>
                <c:pt idx="30">
                  <c:v>0.49064153474278066</c:v>
                </c:pt>
                <c:pt idx="31">
                  <c:v>0.53427997857453924</c:v>
                </c:pt>
                <c:pt idx="32">
                  <c:v>0.55287855314409529</c:v>
                </c:pt>
                <c:pt idx="33">
                  <c:v>0.56349113620189706</c:v>
                </c:pt>
                <c:pt idx="34">
                  <c:v>0.54842503137191234</c:v>
                </c:pt>
                <c:pt idx="35">
                  <c:v>0.50447855860667745</c:v>
                </c:pt>
                <c:pt idx="36">
                  <c:v>0.67444073022583229</c:v>
                </c:pt>
                <c:pt idx="37">
                  <c:v>0.68378933248764473</c:v>
                </c:pt>
                <c:pt idx="38">
                  <c:v>0.75193049167790793</c:v>
                </c:pt>
                <c:pt idx="39">
                  <c:v>0.82867976978251334</c:v>
                </c:pt>
                <c:pt idx="40">
                  <c:v>0.8850263038500582</c:v>
                </c:pt>
                <c:pt idx="41">
                  <c:v>0.87883689488626449</c:v>
                </c:pt>
                <c:pt idx="42">
                  <c:v>0.816428412103261</c:v>
                </c:pt>
                <c:pt idx="43">
                  <c:v>0.85699718828761706</c:v>
                </c:pt>
                <c:pt idx="44">
                  <c:v>0.83085721569157045</c:v>
                </c:pt>
                <c:pt idx="45">
                  <c:v>0.83742141848082563</c:v>
                </c:pt>
                <c:pt idx="46">
                  <c:v>0.81618411329395213</c:v>
                </c:pt>
                <c:pt idx="47">
                  <c:v>0.75218692955848676</c:v>
                </c:pt>
                <c:pt idx="48">
                  <c:v>0.85709885300950339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C0-7C40-BFEA-10D8E8B345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3331503"/>
        <c:axId val="2133332319"/>
      </c:lineChart>
      <c:catAx>
        <c:axId val="2133331503"/>
        <c:scaling>
          <c:orientation val="minMax"/>
        </c:scaling>
        <c:delete val="0"/>
        <c:axPos val="b"/>
        <c:majorTickMark val="cross"/>
        <c:minorTickMark val="in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33332319"/>
        <c:crosses val="autoZero"/>
        <c:auto val="1"/>
        <c:lblAlgn val="ctr"/>
        <c:lblOffset val="100"/>
        <c:tickLblSkip val="1"/>
        <c:tickMarkSkip val="6"/>
        <c:noMultiLvlLbl val="0"/>
      </c:catAx>
      <c:valAx>
        <c:axId val="213333231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33331503"/>
        <c:crosses val="autoZero"/>
        <c:crossBetween val="between"/>
        <c:majorUnit val="0.2"/>
        <c:min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rate</c:v>
                </c:pt>
              </c:strCache>
            </c:strRef>
          </c:tx>
          <c:spPr>
            <a:ln w="28575" cap="rnd">
              <a:solidFill>
                <a:schemeClr val="lt1">
                  <a:alpha val="50000"/>
                </a:schemeClr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xVal>
            <c:numRef>
              <c:f>Sheet1!$C$2:$C$1002</c:f>
              <c:numCache>
                <c:formatCode>General</c:formatCode>
                <c:ptCount val="10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4.3819091563966324E-3</c:v>
                </c:pt>
                <c:pt idx="29">
                  <c:v>1.298701298701299E-2</c:v>
                </c:pt>
                <c:pt idx="30">
                  <c:v>1.6393442622950821E-2</c:v>
                </c:pt>
                <c:pt idx="31">
                  <c:v>1.785714285714286E-2</c:v>
                </c:pt>
                <c:pt idx="32">
                  <c:v>2.0408163265306121E-2</c:v>
                </c:pt>
                <c:pt idx="33">
                  <c:v>2.2727272727272731E-2</c:v>
                </c:pt>
                <c:pt idx="34">
                  <c:v>2.5000000000000001E-2</c:v>
                </c:pt>
                <c:pt idx="35">
                  <c:v>2.7027027027027029E-2</c:v>
                </c:pt>
                <c:pt idx="36">
                  <c:v>2.93621106100658E-2</c:v>
                </c:pt>
                <c:pt idx="37">
                  <c:v>3.125E-2</c:v>
                </c:pt>
                <c:pt idx="38">
                  <c:v>3.2258064516129031E-2</c:v>
                </c:pt>
                <c:pt idx="39">
                  <c:v>3.2258064516129031E-2</c:v>
                </c:pt>
                <c:pt idx="40">
                  <c:v>3.2258064516129031E-2</c:v>
                </c:pt>
                <c:pt idx="41">
                  <c:v>3.3333333333333333E-2</c:v>
                </c:pt>
                <c:pt idx="42">
                  <c:v>3.3333333333333333E-2</c:v>
                </c:pt>
                <c:pt idx="43">
                  <c:v>3.3613445378151259E-2</c:v>
                </c:pt>
                <c:pt idx="44">
                  <c:v>3.4482758620689648E-2</c:v>
                </c:pt>
                <c:pt idx="45">
                  <c:v>3.5175879396984917E-2</c:v>
                </c:pt>
                <c:pt idx="46">
                  <c:v>3.5714285714285712E-2</c:v>
                </c:pt>
                <c:pt idx="47">
                  <c:v>3.7037037037037028E-2</c:v>
                </c:pt>
                <c:pt idx="48">
                  <c:v>3.7735849056603772E-2</c:v>
                </c:pt>
                <c:pt idx="49">
                  <c:v>3.8461538461538457E-2</c:v>
                </c:pt>
                <c:pt idx="50">
                  <c:v>0.04</c:v>
                </c:pt>
                <c:pt idx="51">
                  <c:v>4.0816326530612242E-2</c:v>
                </c:pt>
                <c:pt idx="52">
                  <c:v>4.1666666666666657E-2</c:v>
                </c:pt>
                <c:pt idx="53">
                  <c:v>4.3064575851018798E-2</c:v>
                </c:pt>
                <c:pt idx="54">
                  <c:v>4.3956043956043959E-2</c:v>
                </c:pt>
                <c:pt idx="55">
                  <c:v>4.5045045045045043E-2</c:v>
                </c:pt>
                <c:pt idx="56">
                  <c:v>4.5454545454545463E-2</c:v>
                </c:pt>
                <c:pt idx="57">
                  <c:v>4.6875E-2</c:v>
                </c:pt>
                <c:pt idx="58">
                  <c:v>4.7619047619047623E-2</c:v>
                </c:pt>
                <c:pt idx="59">
                  <c:v>4.8387096774193547E-2</c:v>
                </c:pt>
                <c:pt idx="60">
                  <c:v>4.9180327868852458E-2</c:v>
                </c:pt>
                <c:pt idx="61">
                  <c:v>0.05</c:v>
                </c:pt>
                <c:pt idx="62">
                  <c:v>5.0090673938013003E-2</c:v>
                </c:pt>
                <c:pt idx="63">
                  <c:v>5.128205128205128E-2</c:v>
                </c:pt>
                <c:pt idx="64">
                  <c:v>5.1948051948051951E-2</c:v>
                </c:pt>
                <c:pt idx="65">
                  <c:v>5.2631578947368418E-2</c:v>
                </c:pt>
                <c:pt idx="66">
                  <c:v>5.3571428571428568E-2</c:v>
                </c:pt>
                <c:pt idx="67">
                  <c:v>5.4054054054054057E-2</c:v>
                </c:pt>
                <c:pt idx="68">
                  <c:v>5.5045871559633031E-2</c:v>
                </c:pt>
                <c:pt idx="69">
                  <c:v>5.5555555555555552E-2</c:v>
                </c:pt>
                <c:pt idx="70">
                  <c:v>5.6000000000000001E-2</c:v>
                </c:pt>
                <c:pt idx="71">
                  <c:v>5.6818181818181823E-2</c:v>
                </c:pt>
                <c:pt idx="72">
                  <c:v>5.7471264367816091E-2</c:v>
                </c:pt>
                <c:pt idx="73">
                  <c:v>5.8139534883720929E-2</c:v>
                </c:pt>
                <c:pt idx="74">
                  <c:v>5.8823529411764712E-2</c:v>
                </c:pt>
                <c:pt idx="75">
                  <c:v>5.9009774971998767E-2</c:v>
                </c:pt>
                <c:pt idx="76">
                  <c:v>0.06</c:v>
                </c:pt>
                <c:pt idx="77">
                  <c:v>6.0606060606060608E-2</c:v>
                </c:pt>
                <c:pt idx="78">
                  <c:v>6.1421902125715508E-2</c:v>
                </c:pt>
                <c:pt idx="79">
                  <c:v>6.25E-2</c:v>
                </c:pt>
                <c:pt idx="80">
                  <c:v>6.25E-2</c:v>
                </c:pt>
                <c:pt idx="81">
                  <c:v>6.3291139240506333E-2</c:v>
                </c:pt>
                <c:pt idx="82">
                  <c:v>6.4102564102564097E-2</c:v>
                </c:pt>
                <c:pt idx="83">
                  <c:v>6.4516129032258063E-2</c:v>
                </c:pt>
                <c:pt idx="84">
                  <c:v>6.4516129032258063E-2</c:v>
                </c:pt>
                <c:pt idx="85">
                  <c:v>6.4516129032258063E-2</c:v>
                </c:pt>
                <c:pt idx="86">
                  <c:v>6.4516129032258063E-2</c:v>
                </c:pt>
                <c:pt idx="87">
                  <c:v>6.5040650406504072E-2</c:v>
                </c:pt>
                <c:pt idx="88">
                  <c:v>6.576497925396696E-2</c:v>
                </c:pt>
                <c:pt idx="89">
                  <c:v>6.6666666666666666E-2</c:v>
                </c:pt>
                <c:pt idx="90">
                  <c:v>6.6666666666666666E-2</c:v>
                </c:pt>
                <c:pt idx="91">
                  <c:v>6.6666666666666666E-2</c:v>
                </c:pt>
                <c:pt idx="92">
                  <c:v>6.6666666666666666E-2</c:v>
                </c:pt>
                <c:pt idx="93">
                  <c:v>6.7226890756302518E-2</c:v>
                </c:pt>
                <c:pt idx="94">
                  <c:v>6.7796610169491525E-2</c:v>
                </c:pt>
                <c:pt idx="95">
                  <c:v>6.8493150684931503E-2</c:v>
                </c:pt>
                <c:pt idx="96">
                  <c:v>6.8965517241379309E-2</c:v>
                </c:pt>
                <c:pt idx="97">
                  <c:v>6.9162993448628224E-2</c:v>
                </c:pt>
                <c:pt idx="98">
                  <c:v>6.978482878376481E-2</c:v>
                </c:pt>
                <c:pt idx="99">
                  <c:v>7.0422535211267609E-2</c:v>
                </c:pt>
                <c:pt idx="100">
                  <c:v>7.1428571428571425E-2</c:v>
                </c:pt>
                <c:pt idx="101">
                  <c:v>7.1428571428571425E-2</c:v>
                </c:pt>
                <c:pt idx="102">
                  <c:v>7.1428571428571425E-2</c:v>
                </c:pt>
                <c:pt idx="103">
                  <c:v>7.2164948453608241E-2</c:v>
                </c:pt>
                <c:pt idx="104">
                  <c:v>7.2727272727272724E-2</c:v>
                </c:pt>
                <c:pt idx="105">
                  <c:v>7.3170731707317069E-2</c:v>
                </c:pt>
                <c:pt idx="106">
                  <c:v>7.407407407407407E-2</c:v>
                </c:pt>
                <c:pt idx="107">
                  <c:v>7.407407407407407E-2</c:v>
                </c:pt>
                <c:pt idx="108">
                  <c:v>7.476635514018691E-2</c:v>
                </c:pt>
                <c:pt idx="109">
                  <c:v>7.5268817204301078E-2</c:v>
                </c:pt>
                <c:pt idx="110">
                  <c:v>7.5471698113207544E-2</c:v>
                </c:pt>
                <c:pt idx="111">
                  <c:v>7.6086956521739135E-2</c:v>
                </c:pt>
                <c:pt idx="112">
                  <c:v>7.6923076923076927E-2</c:v>
                </c:pt>
                <c:pt idx="113">
                  <c:v>7.6923076923076927E-2</c:v>
                </c:pt>
                <c:pt idx="114">
                  <c:v>7.6923076923076927E-2</c:v>
                </c:pt>
                <c:pt idx="115">
                  <c:v>7.7419354838709681E-2</c:v>
                </c:pt>
                <c:pt idx="116">
                  <c:v>7.792207792207792E-2</c:v>
                </c:pt>
                <c:pt idx="117">
                  <c:v>7.8431372549019607E-2</c:v>
                </c:pt>
                <c:pt idx="118">
                  <c:v>7.8947368421052627E-2</c:v>
                </c:pt>
                <c:pt idx="119">
                  <c:v>7.9545454545454544E-2</c:v>
                </c:pt>
                <c:pt idx="120">
                  <c:v>0.08</c:v>
                </c:pt>
                <c:pt idx="121">
                  <c:v>8.0357142857142863E-2</c:v>
                </c:pt>
                <c:pt idx="122">
                  <c:v>8.0645161290322578E-2</c:v>
                </c:pt>
                <c:pt idx="123">
                  <c:v>8.0888087065064784E-2</c:v>
                </c:pt>
                <c:pt idx="124">
                  <c:v>8.141607439032629E-2</c:v>
                </c:pt>
                <c:pt idx="125">
                  <c:v>8.1967213114754092E-2</c:v>
                </c:pt>
                <c:pt idx="126">
                  <c:v>8.2352941176470587E-2</c:v>
                </c:pt>
                <c:pt idx="127">
                  <c:v>8.3333333333333329E-2</c:v>
                </c:pt>
                <c:pt idx="128">
                  <c:v>8.3333333333333329E-2</c:v>
                </c:pt>
                <c:pt idx="129">
                  <c:v>8.3333333333333329E-2</c:v>
                </c:pt>
                <c:pt idx="130">
                  <c:v>8.3333333333333329E-2</c:v>
                </c:pt>
                <c:pt idx="131">
                  <c:v>8.4158415841584164E-2</c:v>
                </c:pt>
                <c:pt idx="132">
                  <c:v>8.4745762711864403E-2</c:v>
                </c:pt>
                <c:pt idx="133">
                  <c:v>8.5106382978723402E-2</c:v>
                </c:pt>
                <c:pt idx="134">
                  <c:v>8.5665189270823131E-2</c:v>
                </c:pt>
                <c:pt idx="135">
                  <c:v>8.6021505376344093E-2</c:v>
                </c:pt>
                <c:pt idx="136">
                  <c:v>8.6206896551724144E-2</c:v>
                </c:pt>
                <c:pt idx="137">
                  <c:v>8.6770799638860266E-2</c:v>
                </c:pt>
                <c:pt idx="138">
                  <c:v>8.6956521739130432E-2</c:v>
                </c:pt>
                <c:pt idx="139">
                  <c:v>8.7600874783466551E-2</c:v>
                </c:pt>
                <c:pt idx="140">
                  <c:v>8.7976118397152775E-2</c:v>
                </c:pt>
                <c:pt idx="141">
                  <c:v>8.8397790055248615E-2</c:v>
                </c:pt>
                <c:pt idx="142">
                  <c:v>8.8888888888888892E-2</c:v>
                </c:pt>
                <c:pt idx="143">
                  <c:v>8.9285714285714288E-2</c:v>
                </c:pt>
                <c:pt idx="144">
                  <c:v>8.9552238805970144E-2</c:v>
                </c:pt>
                <c:pt idx="145">
                  <c:v>0.09</c:v>
                </c:pt>
                <c:pt idx="146">
                  <c:v>9.0613756444501328E-2</c:v>
                </c:pt>
                <c:pt idx="147">
                  <c:v>9.0909090909090912E-2</c:v>
                </c:pt>
                <c:pt idx="148">
                  <c:v>9.0909090909090912E-2</c:v>
                </c:pt>
                <c:pt idx="149">
                  <c:v>9.1304347826086957E-2</c:v>
                </c:pt>
                <c:pt idx="150">
                  <c:v>9.1836734693877556E-2</c:v>
                </c:pt>
                <c:pt idx="151">
                  <c:v>9.2391304347826081E-2</c:v>
                </c:pt>
                <c:pt idx="152">
                  <c:v>9.2783505154639179E-2</c:v>
                </c:pt>
                <c:pt idx="153">
                  <c:v>9.3220338983050849E-2</c:v>
                </c:pt>
                <c:pt idx="154">
                  <c:v>9.375E-2</c:v>
                </c:pt>
                <c:pt idx="155">
                  <c:v>9.4117647058823528E-2</c:v>
                </c:pt>
                <c:pt idx="156">
                  <c:v>9.4405594405594401E-2</c:v>
                </c:pt>
                <c:pt idx="157">
                  <c:v>9.4972067039106142E-2</c:v>
                </c:pt>
                <c:pt idx="158">
                  <c:v>9.5238095238095233E-2</c:v>
                </c:pt>
                <c:pt idx="159">
                  <c:v>9.5652173913043481E-2</c:v>
                </c:pt>
                <c:pt idx="160">
                  <c:v>9.6153846153846159E-2</c:v>
                </c:pt>
                <c:pt idx="161">
                  <c:v>9.6473888838843336E-2</c:v>
                </c:pt>
                <c:pt idx="162">
                  <c:v>9.6774193548387094E-2</c:v>
                </c:pt>
                <c:pt idx="163">
                  <c:v>9.6774193548387094E-2</c:v>
                </c:pt>
                <c:pt idx="164">
                  <c:v>9.6774193548387094E-2</c:v>
                </c:pt>
                <c:pt idx="165">
                  <c:v>9.6774193548387094E-2</c:v>
                </c:pt>
                <c:pt idx="166">
                  <c:v>9.6774193548387094E-2</c:v>
                </c:pt>
                <c:pt idx="167">
                  <c:v>9.7176295981439176E-2</c:v>
                </c:pt>
                <c:pt idx="168">
                  <c:v>9.7560975609756101E-2</c:v>
                </c:pt>
                <c:pt idx="169">
                  <c:v>9.8039215686274508E-2</c:v>
                </c:pt>
                <c:pt idx="170">
                  <c:v>9.8360655737704916E-2</c:v>
                </c:pt>
                <c:pt idx="171">
                  <c:v>9.8871567320510417E-2</c:v>
                </c:pt>
                <c:pt idx="172">
                  <c:v>9.9361809501229956E-2</c:v>
                </c:pt>
                <c:pt idx="173">
                  <c:v>0.1</c:v>
                </c:pt>
                <c:pt idx="174">
                  <c:v>0.1</c:v>
                </c:pt>
                <c:pt idx="175">
                  <c:v>0.1</c:v>
                </c:pt>
                <c:pt idx="176">
                  <c:v>0.1</c:v>
                </c:pt>
                <c:pt idx="177">
                  <c:v>0.1</c:v>
                </c:pt>
                <c:pt idx="178">
                  <c:v>0.1</c:v>
                </c:pt>
                <c:pt idx="179">
                  <c:v>0.1</c:v>
                </c:pt>
                <c:pt idx="180">
                  <c:v>0.1008403361344538</c:v>
                </c:pt>
                <c:pt idx="181">
                  <c:v>0.1012658227848101</c:v>
                </c:pt>
                <c:pt idx="182">
                  <c:v>0.10169491525423729</c:v>
                </c:pt>
                <c:pt idx="183">
                  <c:v>0.1020408163265306</c:v>
                </c:pt>
                <c:pt idx="184">
                  <c:v>0.10232558139534879</c:v>
                </c:pt>
                <c:pt idx="185">
                  <c:v>0.10280373831775701</c:v>
                </c:pt>
                <c:pt idx="186">
                  <c:v>0.1032863849765258</c:v>
                </c:pt>
                <c:pt idx="187">
                  <c:v>0.10344827586206901</c:v>
                </c:pt>
                <c:pt idx="188">
                  <c:v>0.10344827586206901</c:v>
                </c:pt>
                <c:pt idx="189">
                  <c:v>0.104</c:v>
                </c:pt>
                <c:pt idx="190">
                  <c:v>0.10438603466642871</c:v>
                </c:pt>
                <c:pt idx="191">
                  <c:v>0.10478404743854521</c:v>
                </c:pt>
                <c:pt idx="192">
                  <c:v>0.10526315789473679</c:v>
                </c:pt>
                <c:pt idx="193">
                  <c:v>0.10526315789473679</c:v>
                </c:pt>
                <c:pt idx="194">
                  <c:v>0.1058201058201058</c:v>
                </c:pt>
                <c:pt idx="195">
                  <c:v>0.10616583926320999</c:v>
                </c:pt>
                <c:pt idx="196">
                  <c:v>0.10655737704918029</c:v>
                </c:pt>
                <c:pt idx="197">
                  <c:v>0.1069802903205644</c:v>
                </c:pt>
                <c:pt idx="198">
                  <c:v>0.1071428571428571</c:v>
                </c:pt>
                <c:pt idx="199">
                  <c:v>0.1071428571428571</c:v>
                </c:pt>
                <c:pt idx="200">
                  <c:v>0.1075268817204301</c:v>
                </c:pt>
                <c:pt idx="201">
                  <c:v>0.1079136690647482</c:v>
                </c:pt>
                <c:pt idx="202">
                  <c:v>0.1083333333333333</c:v>
                </c:pt>
                <c:pt idx="203">
                  <c:v>0.108695652173913</c:v>
                </c:pt>
                <c:pt idx="204">
                  <c:v>0.1090909090909091</c:v>
                </c:pt>
                <c:pt idx="205">
                  <c:v>0.109375</c:v>
                </c:pt>
                <c:pt idx="206">
                  <c:v>0.1097560975609756</c:v>
                </c:pt>
                <c:pt idx="207">
                  <c:v>0.1101123595505618</c:v>
                </c:pt>
                <c:pt idx="208">
                  <c:v>0.1105990783410138</c:v>
                </c:pt>
                <c:pt idx="209">
                  <c:v>0.1111111111111111</c:v>
                </c:pt>
                <c:pt idx="210">
                  <c:v>0.1111111111111111</c:v>
                </c:pt>
                <c:pt idx="211">
                  <c:v>0.1111111111111111</c:v>
                </c:pt>
                <c:pt idx="212">
                  <c:v>0.1111111111111111</c:v>
                </c:pt>
                <c:pt idx="213">
                  <c:v>0.1111111111111111</c:v>
                </c:pt>
                <c:pt idx="214">
                  <c:v>0.11158116785844489</c:v>
                </c:pt>
                <c:pt idx="215">
                  <c:v>0.1120689655172414</c:v>
                </c:pt>
                <c:pt idx="216">
                  <c:v>0.11241315247630571</c:v>
                </c:pt>
                <c:pt idx="217">
                  <c:v>0.11276595744680851</c:v>
                </c:pt>
                <c:pt idx="218">
                  <c:v>0.1129032258064516</c:v>
                </c:pt>
                <c:pt idx="219">
                  <c:v>0.1129943502824859</c:v>
                </c:pt>
                <c:pt idx="220">
                  <c:v>0.1132710175553778</c:v>
                </c:pt>
                <c:pt idx="221">
                  <c:v>0.1136363636363636</c:v>
                </c:pt>
                <c:pt idx="222">
                  <c:v>0.1139896373056995</c:v>
                </c:pt>
                <c:pt idx="223">
                  <c:v>0.1142857142857143</c:v>
                </c:pt>
                <c:pt idx="224">
                  <c:v>0.1147540983606557</c:v>
                </c:pt>
                <c:pt idx="225">
                  <c:v>0.1151079136690648</c:v>
                </c:pt>
                <c:pt idx="226">
                  <c:v>0.1153846153846154</c:v>
                </c:pt>
                <c:pt idx="227">
                  <c:v>0.11545293772918989</c:v>
                </c:pt>
                <c:pt idx="228">
                  <c:v>0.11594202898550721</c:v>
                </c:pt>
                <c:pt idx="229">
                  <c:v>0.1162790697674419</c:v>
                </c:pt>
                <c:pt idx="230">
                  <c:v>0.1166666666666667</c:v>
                </c:pt>
                <c:pt idx="231">
                  <c:v>0.1166666666666667</c:v>
                </c:pt>
                <c:pt idx="232">
                  <c:v>0.1170212765957447</c:v>
                </c:pt>
                <c:pt idx="233">
                  <c:v>0.11743097889017549</c:v>
                </c:pt>
                <c:pt idx="234">
                  <c:v>0.1176470588235294</c:v>
                </c:pt>
                <c:pt idx="235">
                  <c:v>0.1176470588235294</c:v>
                </c:pt>
                <c:pt idx="236">
                  <c:v>0.11818181818181819</c:v>
                </c:pt>
                <c:pt idx="237">
                  <c:v>0.1184210526315789</c:v>
                </c:pt>
                <c:pt idx="238">
                  <c:v>0.1186440677966102</c:v>
                </c:pt>
                <c:pt idx="239">
                  <c:v>0.119047619047619</c:v>
                </c:pt>
                <c:pt idx="240">
                  <c:v>0.11940298507462691</c:v>
                </c:pt>
                <c:pt idx="241">
                  <c:v>0.1197916666666667</c:v>
                </c:pt>
                <c:pt idx="242">
                  <c:v>0.12</c:v>
                </c:pt>
                <c:pt idx="243">
                  <c:v>0.1203007518796992</c:v>
                </c:pt>
                <c:pt idx="244">
                  <c:v>0.1206896551724138</c:v>
                </c:pt>
                <c:pt idx="245">
                  <c:v>0.1207802337394862</c:v>
                </c:pt>
                <c:pt idx="246">
                  <c:v>0.12115913817896801</c:v>
                </c:pt>
                <c:pt idx="247">
                  <c:v>0.1213872832369942</c:v>
                </c:pt>
                <c:pt idx="248">
                  <c:v>0.1217391304347826</c:v>
                </c:pt>
                <c:pt idx="249">
                  <c:v>0.12210764526924241</c:v>
                </c:pt>
                <c:pt idx="250">
                  <c:v>0.1224489795918367</c:v>
                </c:pt>
                <c:pt idx="251">
                  <c:v>0.1227272727272727</c:v>
                </c:pt>
                <c:pt idx="252">
                  <c:v>0.1229536808817507</c:v>
                </c:pt>
                <c:pt idx="253">
                  <c:v>0.12328767123287671</c:v>
                </c:pt>
                <c:pt idx="254">
                  <c:v>0.1235955056179775</c:v>
                </c:pt>
                <c:pt idx="255">
                  <c:v>0.12396694214876031</c:v>
                </c:pt>
                <c:pt idx="256">
                  <c:v>0.12437810945273629</c:v>
                </c:pt>
                <c:pt idx="257">
                  <c:v>0.125</c:v>
                </c:pt>
                <c:pt idx="258">
                  <c:v>0.125</c:v>
                </c:pt>
                <c:pt idx="259">
                  <c:v>0.125</c:v>
                </c:pt>
                <c:pt idx="260">
                  <c:v>0.125</c:v>
                </c:pt>
                <c:pt idx="261">
                  <c:v>0.125</c:v>
                </c:pt>
                <c:pt idx="262">
                  <c:v>0.125</c:v>
                </c:pt>
                <c:pt idx="263">
                  <c:v>0.12560897748176739</c:v>
                </c:pt>
                <c:pt idx="264">
                  <c:v>0.1260504201680672</c:v>
                </c:pt>
                <c:pt idx="265">
                  <c:v>0.12643678160919539</c:v>
                </c:pt>
                <c:pt idx="266">
                  <c:v>0.12671232876712329</c:v>
                </c:pt>
                <c:pt idx="267">
                  <c:v>0.12704918032786891</c:v>
                </c:pt>
                <c:pt idx="268">
                  <c:v>0.12727272727272729</c:v>
                </c:pt>
                <c:pt idx="269">
                  <c:v>0.1276595744680851</c:v>
                </c:pt>
                <c:pt idx="270">
                  <c:v>0.12794612794612789</c:v>
                </c:pt>
                <c:pt idx="271">
                  <c:v>0.12827225130890049</c:v>
                </c:pt>
                <c:pt idx="272">
                  <c:v>0.12871287128712869</c:v>
                </c:pt>
                <c:pt idx="273">
                  <c:v>0.1290322580645161</c:v>
                </c:pt>
                <c:pt idx="274">
                  <c:v>0.1290322580645161</c:v>
                </c:pt>
                <c:pt idx="275">
                  <c:v>0.1290322580645161</c:v>
                </c:pt>
                <c:pt idx="276">
                  <c:v>0.1290322580645161</c:v>
                </c:pt>
                <c:pt idx="277">
                  <c:v>0.1290322580645161</c:v>
                </c:pt>
                <c:pt idx="278">
                  <c:v>0.1290322580645161</c:v>
                </c:pt>
                <c:pt idx="279">
                  <c:v>0.12941176470588239</c:v>
                </c:pt>
                <c:pt idx="280">
                  <c:v>0.12962962962962959</c:v>
                </c:pt>
                <c:pt idx="281">
                  <c:v>0.12987012987012991</c:v>
                </c:pt>
                <c:pt idx="282">
                  <c:v>0.1302833130805679</c:v>
                </c:pt>
                <c:pt idx="283">
                  <c:v>0.13043478260869559</c:v>
                </c:pt>
                <c:pt idx="284">
                  <c:v>0.1307742740258869</c:v>
                </c:pt>
                <c:pt idx="285">
                  <c:v>0.13108614232209739</c:v>
                </c:pt>
                <c:pt idx="286">
                  <c:v>0.13137853154291029</c:v>
                </c:pt>
                <c:pt idx="287">
                  <c:v>0.13166909492519979</c:v>
                </c:pt>
                <c:pt idx="288">
                  <c:v>0.132013201320132</c:v>
                </c:pt>
                <c:pt idx="289">
                  <c:v>0.13223140495867769</c:v>
                </c:pt>
                <c:pt idx="290">
                  <c:v>0.13253012048192769</c:v>
                </c:pt>
                <c:pt idx="291">
                  <c:v>0.13291139240506331</c:v>
                </c:pt>
                <c:pt idx="292">
                  <c:v>0.1333333333333333</c:v>
                </c:pt>
                <c:pt idx="293">
                  <c:v>0.1333333333333333</c:v>
                </c:pt>
                <c:pt idx="294">
                  <c:v>0.1333333333333333</c:v>
                </c:pt>
                <c:pt idx="295">
                  <c:v>0.1333333333333333</c:v>
                </c:pt>
                <c:pt idx="296">
                  <c:v>0.1333333333333333</c:v>
                </c:pt>
                <c:pt idx="297">
                  <c:v>0.1336662754547838</c:v>
                </c:pt>
                <c:pt idx="298">
                  <c:v>0.13414634146341459</c:v>
                </c:pt>
                <c:pt idx="299">
                  <c:v>0.13445378151260501</c:v>
                </c:pt>
                <c:pt idx="300">
                  <c:v>0.13469387755102041</c:v>
                </c:pt>
                <c:pt idx="301">
                  <c:v>0.13502814123171639</c:v>
                </c:pt>
                <c:pt idx="302">
                  <c:v>0.13532978175879651</c:v>
                </c:pt>
                <c:pt idx="303">
                  <c:v>0.13559322033898311</c:v>
                </c:pt>
                <c:pt idx="304">
                  <c:v>0.13591041255848119</c:v>
                </c:pt>
                <c:pt idx="305">
                  <c:v>0.13636363636363641</c:v>
                </c:pt>
                <c:pt idx="306">
                  <c:v>0.13636363636363641</c:v>
                </c:pt>
                <c:pt idx="307">
                  <c:v>0.13671875</c:v>
                </c:pt>
                <c:pt idx="308">
                  <c:v>0.1370967741935484</c:v>
                </c:pt>
                <c:pt idx="309">
                  <c:v>0.1372549019607843</c:v>
                </c:pt>
                <c:pt idx="310">
                  <c:v>0.13759081123136421</c:v>
                </c:pt>
                <c:pt idx="311">
                  <c:v>0.13793103448275859</c:v>
                </c:pt>
                <c:pt idx="312">
                  <c:v>0.13793103448275859</c:v>
                </c:pt>
                <c:pt idx="313">
                  <c:v>0.138121546961326</c:v>
                </c:pt>
                <c:pt idx="314">
                  <c:v>0.1384615384615385</c:v>
                </c:pt>
                <c:pt idx="315">
                  <c:v>0.1388888888888889</c:v>
                </c:pt>
                <c:pt idx="316">
                  <c:v>0.13911528565096909</c:v>
                </c:pt>
                <c:pt idx="317">
                  <c:v>0.1394230769230769</c:v>
                </c:pt>
                <c:pt idx="318">
                  <c:v>0.13967767071709569</c:v>
                </c:pt>
                <c:pt idx="319">
                  <c:v>0.1398600381025604</c:v>
                </c:pt>
                <c:pt idx="320">
                  <c:v>0.14010989010989011</c:v>
                </c:pt>
                <c:pt idx="321">
                  <c:v>0.14035087719298239</c:v>
                </c:pt>
                <c:pt idx="322">
                  <c:v>0.14064896732077289</c:v>
                </c:pt>
                <c:pt idx="323">
                  <c:v>0.141025641025641</c:v>
                </c:pt>
                <c:pt idx="324">
                  <c:v>0.14130434782608689</c:v>
                </c:pt>
                <c:pt idx="325">
                  <c:v>0.14166666666666669</c:v>
                </c:pt>
                <c:pt idx="326">
                  <c:v>0.14193548387096769</c:v>
                </c:pt>
                <c:pt idx="327">
                  <c:v>0.14236853881258291</c:v>
                </c:pt>
                <c:pt idx="328">
                  <c:v>0.14285714285714279</c:v>
                </c:pt>
                <c:pt idx="329">
                  <c:v>0.14285714285714279</c:v>
                </c:pt>
                <c:pt idx="330">
                  <c:v>0.14285714285714279</c:v>
                </c:pt>
                <c:pt idx="331">
                  <c:v>0.14285714285714279</c:v>
                </c:pt>
                <c:pt idx="332">
                  <c:v>0.14285714285714279</c:v>
                </c:pt>
                <c:pt idx="333">
                  <c:v>0.14285714285714279</c:v>
                </c:pt>
                <c:pt idx="334">
                  <c:v>0.14347826086956519</c:v>
                </c:pt>
                <c:pt idx="335">
                  <c:v>0.1438848920863309</c:v>
                </c:pt>
                <c:pt idx="336">
                  <c:v>0.1442125237191651</c:v>
                </c:pt>
                <c:pt idx="337">
                  <c:v>0.1444444444444444</c:v>
                </c:pt>
                <c:pt idx="338">
                  <c:v>0.14479216412644649</c:v>
                </c:pt>
                <c:pt idx="339">
                  <c:v>0.14516129032258071</c:v>
                </c:pt>
                <c:pt idx="340">
                  <c:v>0.14516129032258071</c:v>
                </c:pt>
                <c:pt idx="341">
                  <c:v>0.14525139664804471</c:v>
                </c:pt>
                <c:pt idx="342">
                  <c:v>0.14545454545454539</c:v>
                </c:pt>
                <c:pt idx="343">
                  <c:v>0.14583333333333329</c:v>
                </c:pt>
                <c:pt idx="344">
                  <c:v>0.1460674157303371</c:v>
                </c:pt>
                <c:pt idx="345">
                  <c:v>0.14634146341463411</c:v>
                </c:pt>
                <c:pt idx="346">
                  <c:v>0.1466666666666667</c:v>
                </c:pt>
                <c:pt idx="347">
                  <c:v>0.1470588235294118</c:v>
                </c:pt>
                <c:pt idx="348">
                  <c:v>0.1472868217054264</c:v>
                </c:pt>
                <c:pt idx="349">
                  <c:v>0.1475409836065574</c:v>
                </c:pt>
                <c:pt idx="350">
                  <c:v>0.14782608695652169</c:v>
                </c:pt>
                <c:pt idx="351">
                  <c:v>0.14814814814814811</c:v>
                </c:pt>
                <c:pt idx="352">
                  <c:v>0.14814814814814811</c:v>
                </c:pt>
                <c:pt idx="353">
                  <c:v>0.14848053913490289</c:v>
                </c:pt>
                <c:pt idx="354">
                  <c:v>0.14880952380952381</c:v>
                </c:pt>
                <c:pt idx="355">
                  <c:v>0.14912280701754391</c:v>
                </c:pt>
                <c:pt idx="356">
                  <c:v>0.14942528735632191</c:v>
                </c:pt>
                <c:pt idx="357">
                  <c:v>0.14974619289340099</c:v>
                </c:pt>
                <c:pt idx="358">
                  <c:v>0.15</c:v>
                </c:pt>
                <c:pt idx="359">
                  <c:v>0.15</c:v>
                </c:pt>
                <c:pt idx="360">
                  <c:v>0.15000161095449061</c:v>
                </c:pt>
                <c:pt idx="361">
                  <c:v>0.1504854368932039</c:v>
                </c:pt>
                <c:pt idx="362">
                  <c:v>0.15068493150684931</c:v>
                </c:pt>
                <c:pt idx="363">
                  <c:v>0.15094339622641509</c:v>
                </c:pt>
                <c:pt idx="364">
                  <c:v>0.15116279069767441</c:v>
                </c:pt>
                <c:pt idx="365">
                  <c:v>0.15151515151515149</c:v>
                </c:pt>
                <c:pt idx="366">
                  <c:v>0.15172413793103451</c:v>
                </c:pt>
                <c:pt idx="367">
                  <c:v>0.152</c:v>
                </c:pt>
                <c:pt idx="368">
                  <c:v>0.152267391941978</c:v>
                </c:pt>
                <c:pt idx="369">
                  <c:v>0.15254237288135589</c:v>
                </c:pt>
                <c:pt idx="370">
                  <c:v>0.15285411983838551</c:v>
                </c:pt>
                <c:pt idx="371">
                  <c:v>0.15315315315315309</c:v>
                </c:pt>
                <c:pt idx="372">
                  <c:v>0.15340909090909091</c:v>
                </c:pt>
                <c:pt idx="373">
                  <c:v>0.15384615384615391</c:v>
                </c:pt>
                <c:pt idx="374">
                  <c:v>0.15384615384615391</c:v>
                </c:pt>
                <c:pt idx="375">
                  <c:v>0.15384615384615391</c:v>
                </c:pt>
                <c:pt idx="376">
                  <c:v>0.15410149768080961</c:v>
                </c:pt>
                <c:pt idx="377">
                  <c:v>0.15447154471544719</c:v>
                </c:pt>
                <c:pt idx="378">
                  <c:v>0.15476190476190479</c:v>
                </c:pt>
                <c:pt idx="379">
                  <c:v>0.1550802139037433</c:v>
                </c:pt>
                <c:pt idx="380">
                  <c:v>0.15517241379310351</c:v>
                </c:pt>
                <c:pt idx="381">
                  <c:v>0.15555555555555561</c:v>
                </c:pt>
                <c:pt idx="382">
                  <c:v>0.15584415584415581</c:v>
                </c:pt>
                <c:pt idx="383">
                  <c:v>0.1561386202854142</c:v>
                </c:pt>
                <c:pt idx="384">
                  <c:v>0.15625</c:v>
                </c:pt>
                <c:pt idx="385">
                  <c:v>0.15662650602409639</c:v>
                </c:pt>
                <c:pt idx="386">
                  <c:v>0.15686274509803921</c:v>
                </c:pt>
                <c:pt idx="387">
                  <c:v>0.15714285714285711</c:v>
                </c:pt>
                <c:pt idx="388">
                  <c:v>0.1574279379157428</c:v>
                </c:pt>
                <c:pt idx="389">
                  <c:v>0.15789473684210531</c:v>
                </c:pt>
                <c:pt idx="390">
                  <c:v>0.15789473684210531</c:v>
                </c:pt>
                <c:pt idx="391">
                  <c:v>0.15827871334217539</c:v>
                </c:pt>
                <c:pt idx="392">
                  <c:v>0.15853658536585369</c:v>
                </c:pt>
                <c:pt idx="393">
                  <c:v>0.15887850467289719</c:v>
                </c:pt>
                <c:pt idx="394">
                  <c:v>0.15909090909090909</c:v>
                </c:pt>
                <c:pt idx="395">
                  <c:v>0.15942028985507251</c:v>
                </c:pt>
                <c:pt idx="396">
                  <c:v>0.15971064107690891</c:v>
                </c:pt>
                <c:pt idx="397">
                  <c:v>0.16</c:v>
                </c:pt>
                <c:pt idx="398">
                  <c:v>0.16010333454593731</c:v>
                </c:pt>
                <c:pt idx="399">
                  <c:v>0.16049382716049379</c:v>
                </c:pt>
                <c:pt idx="400">
                  <c:v>0.1607142857142857</c:v>
                </c:pt>
                <c:pt idx="401">
                  <c:v>0.16091954022988511</c:v>
                </c:pt>
                <c:pt idx="402">
                  <c:v>0.16129032258064521</c:v>
                </c:pt>
                <c:pt idx="403">
                  <c:v>0.16129032258064521</c:v>
                </c:pt>
                <c:pt idx="404">
                  <c:v>0.16129032258064521</c:v>
                </c:pt>
                <c:pt idx="405">
                  <c:v>0.16129032258064521</c:v>
                </c:pt>
                <c:pt idx="406">
                  <c:v>0.16129032258064521</c:v>
                </c:pt>
                <c:pt idx="407">
                  <c:v>0.16129032258064521</c:v>
                </c:pt>
                <c:pt idx="408">
                  <c:v>0.1616161616161616</c:v>
                </c:pt>
                <c:pt idx="409">
                  <c:v>0.1619718309859155</c:v>
                </c:pt>
                <c:pt idx="410">
                  <c:v>0.16229838709677419</c:v>
                </c:pt>
                <c:pt idx="411">
                  <c:v>0.16260162601626019</c:v>
                </c:pt>
                <c:pt idx="412">
                  <c:v>0.16279069767441859</c:v>
                </c:pt>
                <c:pt idx="413">
                  <c:v>0.163147792706334</c:v>
                </c:pt>
                <c:pt idx="414">
                  <c:v>0.16346153846153849</c:v>
                </c:pt>
                <c:pt idx="415">
                  <c:v>0.1637426900584795</c:v>
                </c:pt>
                <c:pt idx="416">
                  <c:v>0.1639789076640423</c:v>
                </c:pt>
                <c:pt idx="417">
                  <c:v>0.16433509627627271</c:v>
                </c:pt>
                <c:pt idx="418">
                  <c:v>0.16463414634146339</c:v>
                </c:pt>
                <c:pt idx="419">
                  <c:v>0.1648351648351648</c:v>
                </c:pt>
                <c:pt idx="420">
                  <c:v>0.16521739130434779</c:v>
                </c:pt>
                <c:pt idx="421">
                  <c:v>0.16551724137931029</c:v>
                </c:pt>
                <c:pt idx="422">
                  <c:v>0.1658855002261968</c:v>
                </c:pt>
                <c:pt idx="423">
                  <c:v>0.16666666666666671</c:v>
                </c:pt>
                <c:pt idx="424">
                  <c:v>0.16666666666666671</c:v>
                </c:pt>
                <c:pt idx="425">
                  <c:v>0.16666666666666671</c:v>
                </c:pt>
                <c:pt idx="426">
                  <c:v>0.16666666666666671</c:v>
                </c:pt>
                <c:pt idx="427">
                  <c:v>0.16666666666666671</c:v>
                </c:pt>
                <c:pt idx="428">
                  <c:v>0.16666666666666671</c:v>
                </c:pt>
                <c:pt idx="429">
                  <c:v>0.16666666666666671</c:v>
                </c:pt>
                <c:pt idx="430">
                  <c:v>0.16666666666666671</c:v>
                </c:pt>
                <c:pt idx="431">
                  <c:v>0.16666666666666671</c:v>
                </c:pt>
                <c:pt idx="432">
                  <c:v>0.16666666666666671</c:v>
                </c:pt>
                <c:pt idx="433">
                  <c:v>0.16725978647686829</c:v>
                </c:pt>
                <c:pt idx="434">
                  <c:v>0.1677046928777382</c:v>
                </c:pt>
                <c:pt idx="435">
                  <c:v>0.16803278688524589</c:v>
                </c:pt>
                <c:pt idx="436">
                  <c:v>0.1683168316831683</c:v>
                </c:pt>
                <c:pt idx="437">
                  <c:v>0.16858237547892721</c:v>
                </c:pt>
                <c:pt idx="438">
                  <c:v>0.16886684566774771</c:v>
                </c:pt>
                <c:pt idx="439">
                  <c:v>0.16919739696312361</c:v>
                </c:pt>
                <c:pt idx="440">
                  <c:v>0.16949152542372881</c:v>
                </c:pt>
                <c:pt idx="441">
                  <c:v>0.16964285714285721</c:v>
                </c:pt>
                <c:pt idx="442">
                  <c:v>0.16987179487179491</c:v>
                </c:pt>
                <c:pt idx="443">
                  <c:v>0.1702127659574468</c:v>
                </c:pt>
                <c:pt idx="444">
                  <c:v>0.17045454545454539</c:v>
                </c:pt>
                <c:pt idx="445">
                  <c:v>0.17073170731707321</c:v>
                </c:pt>
                <c:pt idx="446">
                  <c:v>0.1710526315789474</c:v>
                </c:pt>
                <c:pt idx="447">
                  <c:v>0.1714285714285714</c:v>
                </c:pt>
                <c:pt idx="448">
                  <c:v>0.17171717171717171</c:v>
                </c:pt>
                <c:pt idx="449">
                  <c:v>0.17204301075268821</c:v>
                </c:pt>
                <c:pt idx="450">
                  <c:v>0.17216117216117219</c:v>
                </c:pt>
                <c:pt idx="451">
                  <c:v>0.17241379310344829</c:v>
                </c:pt>
                <c:pt idx="452">
                  <c:v>0.17241379310344829</c:v>
                </c:pt>
                <c:pt idx="453">
                  <c:v>0.1727272727272727</c:v>
                </c:pt>
                <c:pt idx="454">
                  <c:v>0.1730769230769231</c:v>
                </c:pt>
                <c:pt idx="455">
                  <c:v>0.17333333333333331</c:v>
                </c:pt>
                <c:pt idx="456">
                  <c:v>0.1736111111111111</c:v>
                </c:pt>
                <c:pt idx="457">
                  <c:v>0.17391304347826089</c:v>
                </c:pt>
                <c:pt idx="458">
                  <c:v>0.17412935323383091</c:v>
                </c:pt>
                <c:pt idx="459">
                  <c:v>0.1744186046511628</c:v>
                </c:pt>
                <c:pt idx="460">
                  <c:v>0.17473118279569891</c:v>
                </c:pt>
                <c:pt idx="461">
                  <c:v>0.17499999999999999</c:v>
                </c:pt>
                <c:pt idx="462">
                  <c:v>0.1752577319587629</c:v>
                </c:pt>
                <c:pt idx="463">
                  <c:v>0.17543859649122809</c:v>
                </c:pt>
                <c:pt idx="464">
                  <c:v>0.17582417582417581</c:v>
                </c:pt>
                <c:pt idx="465">
                  <c:v>0.17613636363636359</c:v>
                </c:pt>
                <c:pt idx="466">
                  <c:v>0.1764705882352941</c:v>
                </c:pt>
                <c:pt idx="467">
                  <c:v>0.1764705882352941</c:v>
                </c:pt>
                <c:pt idx="468">
                  <c:v>0.1767676767676768</c:v>
                </c:pt>
                <c:pt idx="469">
                  <c:v>0.1771293419138831</c:v>
                </c:pt>
                <c:pt idx="470">
                  <c:v>0.17741935483870969</c:v>
                </c:pt>
                <c:pt idx="471">
                  <c:v>0.17741935483870969</c:v>
                </c:pt>
                <c:pt idx="472">
                  <c:v>0.17757009345794389</c:v>
                </c:pt>
                <c:pt idx="473">
                  <c:v>0.17777777777777781</c:v>
                </c:pt>
                <c:pt idx="474">
                  <c:v>0.17808219178082191</c:v>
                </c:pt>
                <c:pt idx="475">
                  <c:v>0.17844942277155479</c:v>
                </c:pt>
                <c:pt idx="476">
                  <c:v>0.1785714285714286</c:v>
                </c:pt>
                <c:pt idx="477">
                  <c:v>0.1785714285714286</c:v>
                </c:pt>
                <c:pt idx="478">
                  <c:v>0.1789667896678967</c:v>
                </c:pt>
                <c:pt idx="479">
                  <c:v>0.1793103448275862</c:v>
                </c:pt>
                <c:pt idx="480">
                  <c:v>0.17955978545791829</c:v>
                </c:pt>
                <c:pt idx="481">
                  <c:v>0.17985611510791369</c:v>
                </c:pt>
                <c:pt idx="482">
                  <c:v>0.18014390905298289</c:v>
                </c:pt>
                <c:pt idx="483">
                  <c:v>0.18032786885245899</c:v>
                </c:pt>
                <c:pt idx="484">
                  <c:v>0.1806629970602823</c:v>
                </c:pt>
                <c:pt idx="485">
                  <c:v>0.18095238095238089</c:v>
                </c:pt>
                <c:pt idx="486">
                  <c:v>0.1812688821752266</c:v>
                </c:pt>
                <c:pt idx="487">
                  <c:v>0.1818181818181818</c:v>
                </c:pt>
                <c:pt idx="488">
                  <c:v>0.1818181818181818</c:v>
                </c:pt>
                <c:pt idx="489">
                  <c:v>0.1818181818181818</c:v>
                </c:pt>
                <c:pt idx="490">
                  <c:v>0.18198198198198201</c:v>
                </c:pt>
                <c:pt idx="491">
                  <c:v>0.1824324324324324</c:v>
                </c:pt>
                <c:pt idx="492">
                  <c:v>0.18277032165523219</c:v>
                </c:pt>
                <c:pt idx="493">
                  <c:v>0.18285714285714291</c:v>
                </c:pt>
                <c:pt idx="494">
                  <c:v>0.18320610687022901</c:v>
                </c:pt>
                <c:pt idx="495">
                  <c:v>0.18333333333333329</c:v>
                </c:pt>
                <c:pt idx="496">
                  <c:v>0.18354430379746839</c:v>
                </c:pt>
                <c:pt idx="497">
                  <c:v>0.18382352941176469</c:v>
                </c:pt>
                <c:pt idx="498">
                  <c:v>0.18421052631578949</c:v>
                </c:pt>
                <c:pt idx="499">
                  <c:v>0.1844660194174757</c:v>
                </c:pt>
                <c:pt idx="500">
                  <c:v>0.18478260869565219</c:v>
                </c:pt>
                <c:pt idx="501">
                  <c:v>0.1851851851851852</c:v>
                </c:pt>
                <c:pt idx="502">
                  <c:v>0.1851851851851852</c:v>
                </c:pt>
                <c:pt idx="503">
                  <c:v>0.18548387096774191</c:v>
                </c:pt>
                <c:pt idx="504">
                  <c:v>0.1857349638039881</c:v>
                </c:pt>
                <c:pt idx="505">
                  <c:v>0.186046511627907</c:v>
                </c:pt>
                <c:pt idx="506">
                  <c:v>0.1863799283154122</c:v>
                </c:pt>
                <c:pt idx="507">
                  <c:v>0.1866643438914026</c:v>
                </c:pt>
                <c:pt idx="508">
                  <c:v>0.18692440901462251</c:v>
                </c:pt>
                <c:pt idx="509">
                  <c:v>0.1872659176029963</c:v>
                </c:pt>
                <c:pt idx="510">
                  <c:v>0.1875</c:v>
                </c:pt>
                <c:pt idx="511">
                  <c:v>0.1875</c:v>
                </c:pt>
                <c:pt idx="512">
                  <c:v>0.1879194630872483</c:v>
                </c:pt>
                <c:pt idx="513">
                  <c:v>0.18823529411764711</c:v>
                </c:pt>
                <c:pt idx="514">
                  <c:v>0.18857142857142861</c:v>
                </c:pt>
                <c:pt idx="515">
                  <c:v>0.1888544891640867</c:v>
                </c:pt>
                <c:pt idx="516">
                  <c:v>0.18909090909090909</c:v>
                </c:pt>
                <c:pt idx="517">
                  <c:v>0.18939393939393939</c:v>
                </c:pt>
                <c:pt idx="518">
                  <c:v>0.18965517241379309</c:v>
                </c:pt>
                <c:pt idx="519">
                  <c:v>0.1898760620462166</c:v>
                </c:pt>
                <c:pt idx="520">
                  <c:v>0.19024651401389731</c:v>
                </c:pt>
                <c:pt idx="521">
                  <c:v>0.19047619047619049</c:v>
                </c:pt>
                <c:pt idx="522">
                  <c:v>0.19075144508670519</c:v>
                </c:pt>
                <c:pt idx="523">
                  <c:v>0.1910112359550562</c:v>
                </c:pt>
                <c:pt idx="524">
                  <c:v>0.19136221689315219</c:v>
                </c:pt>
                <c:pt idx="525">
                  <c:v>0.19166666666666671</c:v>
                </c:pt>
                <c:pt idx="526">
                  <c:v>0.19193643255064799</c:v>
                </c:pt>
                <c:pt idx="527">
                  <c:v>0.19230769230769229</c:v>
                </c:pt>
                <c:pt idx="528">
                  <c:v>0.19230769230769229</c:v>
                </c:pt>
                <c:pt idx="529">
                  <c:v>0.19266055045871561</c:v>
                </c:pt>
                <c:pt idx="530">
                  <c:v>0.19298245614035089</c:v>
                </c:pt>
                <c:pt idx="531">
                  <c:v>0.1931818181818182</c:v>
                </c:pt>
                <c:pt idx="532">
                  <c:v>0.19354838709677419</c:v>
                </c:pt>
                <c:pt idx="533">
                  <c:v>0.19354838709677419</c:v>
                </c:pt>
                <c:pt idx="534">
                  <c:v>0.19354838709677419</c:v>
                </c:pt>
                <c:pt idx="535">
                  <c:v>0.19354838709677419</c:v>
                </c:pt>
                <c:pt idx="536">
                  <c:v>0.19354838709677419</c:v>
                </c:pt>
                <c:pt idx="537">
                  <c:v>0.19354838709677419</c:v>
                </c:pt>
                <c:pt idx="538">
                  <c:v>0.19391025641025639</c:v>
                </c:pt>
                <c:pt idx="539">
                  <c:v>0.19425828455844399</c:v>
                </c:pt>
                <c:pt idx="540">
                  <c:v>0.19449584542455989</c:v>
                </c:pt>
                <c:pt idx="541">
                  <c:v>0.19488235506379359</c:v>
                </c:pt>
                <c:pt idx="542">
                  <c:v>0.1951219512195122</c:v>
                </c:pt>
                <c:pt idx="543">
                  <c:v>0.19541915628529799</c:v>
                </c:pt>
                <c:pt idx="544">
                  <c:v>0.19572953736654811</c:v>
                </c:pt>
                <c:pt idx="545">
                  <c:v>0.19607843137254899</c:v>
                </c:pt>
                <c:pt idx="546">
                  <c:v>0.1964285714285714</c:v>
                </c:pt>
                <c:pt idx="547">
                  <c:v>0.1965811965811966</c:v>
                </c:pt>
                <c:pt idx="548">
                  <c:v>0.19683643553283281</c:v>
                </c:pt>
                <c:pt idx="549">
                  <c:v>0.19718309859154931</c:v>
                </c:pt>
                <c:pt idx="550">
                  <c:v>0.19750642526233081</c:v>
                </c:pt>
                <c:pt idx="551">
                  <c:v>0.19780219780219779</c:v>
                </c:pt>
                <c:pt idx="552">
                  <c:v>0.1981981981981982</c:v>
                </c:pt>
                <c:pt idx="553">
                  <c:v>0.19850187265917599</c:v>
                </c:pt>
                <c:pt idx="554">
                  <c:v>0.19886363636363641</c:v>
                </c:pt>
                <c:pt idx="555">
                  <c:v>0.199288256227758</c:v>
                </c:pt>
                <c:pt idx="556">
                  <c:v>0.2</c:v>
                </c:pt>
                <c:pt idx="557">
                  <c:v>0.2</c:v>
                </c:pt>
                <c:pt idx="558">
                  <c:v>0.2</c:v>
                </c:pt>
                <c:pt idx="559">
                  <c:v>0.2</c:v>
                </c:pt>
                <c:pt idx="560">
                  <c:v>0.2</c:v>
                </c:pt>
                <c:pt idx="561">
                  <c:v>0.2</c:v>
                </c:pt>
                <c:pt idx="562">
                  <c:v>0.2</c:v>
                </c:pt>
                <c:pt idx="563">
                  <c:v>0.2</c:v>
                </c:pt>
                <c:pt idx="564">
                  <c:v>0.2</c:v>
                </c:pt>
                <c:pt idx="565">
                  <c:v>0.2</c:v>
                </c:pt>
                <c:pt idx="566">
                  <c:v>0.2006109683554925</c:v>
                </c:pt>
                <c:pt idx="567">
                  <c:v>0.2011173184357542</c:v>
                </c:pt>
                <c:pt idx="568">
                  <c:v>0.20149253731343281</c:v>
                </c:pt>
                <c:pt idx="569">
                  <c:v>0.2017543859649123</c:v>
                </c:pt>
                <c:pt idx="570">
                  <c:v>0.2021276595744681</c:v>
                </c:pt>
                <c:pt idx="571">
                  <c:v>0.20238095238095241</c:v>
                </c:pt>
                <c:pt idx="572">
                  <c:v>0.20270270270270269</c:v>
                </c:pt>
                <c:pt idx="573">
                  <c:v>0.20304568527918779</c:v>
                </c:pt>
                <c:pt idx="574">
                  <c:v>0.20338983050847459</c:v>
                </c:pt>
                <c:pt idx="575">
                  <c:v>0.20365535248041769</c:v>
                </c:pt>
                <c:pt idx="576">
                  <c:v>0.20392156862745101</c:v>
                </c:pt>
                <c:pt idx="577">
                  <c:v>0.20423600605143721</c:v>
                </c:pt>
                <c:pt idx="578">
                  <c:v>0.20441988950276241</c:v>
                </c:pt>
                <c:pt idx="579">
                  <c:v>0.2046552331743508</c:v>
                </c:pt>
                <c:pt idx="580">
                  <c:v>0.20502092050209211</c:v>
                </c:pt>
                <c:pt idx="581">
                  <c:v>0.20529801324503311</c:v>
                </c:pt>
                <c:pt idx="582">
                  <c:v>0.20563893079291601</c:v>
                </c:pt>
                <c:pt idx="583">
                  <c:v>0.20588235294117649</c:v>
                </c:pt>
                <c:pt idx="584">
                  <c:v>0.20634920634920631</c:v>
                </c:pt>
                <c:pt idx="585">
                  <c:v>0.20661157024793389</c:v>
                </c:pt>
                <c:pt idx="586">
                  <c:v>0.2068965517241379</c:v>
                </c:pt>
                <c:pt idx="587">
                  <c:v>0.2068965517241379</c:v>
                </c:pt>
                <c:pt idx="588">
                  <c:v>0.20725388601036271</c:v>
                </c:pt>
                <c:pt idx="589">
                  <c:v>0.20754716981132079</c:v>
                </c:pt>
                <c:pt idx="590">
                  <c:v>0.20792079207920791</c:v>
                </c:pt>
                <c:pt idx="591">
                  <c:v>0.20833333333333329</c:v>
                </c:pt>
                <c:pt idx="592">
                  <c:v>0.20833333333333329</c:v>
                </c:pt>
                <c:pt idx="593">
                  <c:v>0.2087912087912088</c:v>
                </c:pt>
                <c:pt idx="594">
                  <c:v>0.20918367346938779</c:v>
                </c:pt>
                <c:pt idx="595">
                  <c:v>0.20945945945945951</c:v>
                </c:pt>
                <c:pt idx="596">
                  <c:v>0.20967741935483869</c:v>
                </c:pt>
                <c:pt idx="597">
                  <c:v>0.20967741935483869</c:v>
                </c:pt>
                <c:pt idx="598">
                  <c:v>0.21</c:v>
                </c:pt>
                <c:pt idx="599">
                  <c:v>0.2104195695242124</c:v>
                </c:pt>
                <c:pt idx="600">
                  <c:v>0.2105263157894737</c:v>
                </c:pt>
                <c:pt idx="601">
                  <c:v>0.21088343063386719</c:v>
                </c:pt>
                <c:pt idx="602">
                  <c:v>0.21111911149293799</c:v>
                </c:pt>
                <c:pt idx="603">
                  <c:v>0.21148825065274149</c:v>
                </c:pt>
                <c:pt idx="604">
                  <c:v>0.21176470588235291</c:v>
                </c:pt>
                <c:pt idx="605">
                  <c:v>0.2121212121212121</c:v>
                </c:pt>
                <c:pt idx="606">
                  <c:v>0.21238938053097339</c:v>
                </c:pt>
                <c:pt idx="607">
                  <c:v>0.21276595744680851</c:v>
                </c:pt>
                <c:pt idx="608">
                  <c:v>0.21311475409836059</c:v>
                </c:pt>
                <c:pt idx="609">
                  <c:v>0.21333333333333329</c:v>
                </c:pt>
                <c:pt idx="610">
                  <c:v>0.21363397627799449</c:v>
                </c:pt>
                <c:pt idx="611">
                  <c:v>0.21404682274247491</c:v>
                </c:pt>
                <c:pt idx="612">
                  <c:v>0.2142857142857143</c:v>
                </c:pt>
                <c:pt idx="613">
                  <c:v>0.2142857142857143</c:v>
                </c:pt>
                <c:pt idx="614">
                  <c:v>0.2143165930895487</c:v>
                </c:pt>
                <c:pt idx="615">
                  <c:v>0.21487603305785119</c:v>
                </c:pt>
                <c:pt idx="616">
                  <c:v>0.21505376344086019</c:v>
                </c:pt>
                <c:pt idx="617">
                  <c:v>0.2153846153846154</c:v>
                </c:pt>
                <c:pt idx="618">
                  <c:v>0.21575342465753419</c:v>
                </c:pt>
                <c:pt idx="619">
                  <c:v>0.21612903225806451</c:v>
                </c:pt>
                <c:pt idx="620">
                  <c:v>0.2164348422873143</c:v>
                </c:pt>
                <c:pt idx="621">
                  <c:v>0.2166666666666667</c:v>
                </c:pt>
                <c:pt idx="622">
                  <c:v>0.2168284789644013</c:v>
                </c:pt>
                <c:pt idx="623">
                  <c:v>0.21722846441947569</c:v>
                </c:pt>
                <c:pt idx="624">
                  <c:v>0.21739130434782611</c:v>
                </c:pt>
                <c:pt idx="625">
                  <c:v>0.217741935483871</c:v>
                </c:pt>
                <c:pt idx="626">
                  <c:v>0.21805555555555561</c:v>
                </c:pt>
                <c:pt idx="627">
                  <c:v>0.21839080459770119</c:v>
                </c:pt>
                <c:pt idx="628">
                  <c:v>0.21875</c:v>
                </c:pt>
                <c:pt idx="629">
                  <c:v>0.218978102189781</c:v>
                </c:pt>
                <c:pt idx="630">
                  <c:v>0.21934424000108799</c:v>
                </c:pt>
                <c:pt idx="631">
                  <c:v>0.21962616822429909</c:v>
                </c:pt>
                <c:pt idx="632">
                  <c:v>0.22</c:v>
                </c:pt>
                <c:pt idx="633">
                  <c:v>0.22033898305084751</c:v>
                </c:pt>
                <c:pt idx="634">
                  <c:v>0.22064088429016379</c:v>
                </c:pt>
                <c:pt idx="635">
                  <c:v>0.22099447513812151</c:v>
                </c:pt>
                <c:pt idx="636">
                  <c:v>0.2213804754592156</c:v>
                </c:pt>
                <c:pt idx="637">
                  <c:v>0.22187499999999999</c:v>
                </c:pt>
                <c:pt idx="638">
                  <c:v>0.22222222222222221</c:v>
                </c:pt>
                <c:pt idx="639">
                  <c:v>0.22222222222222221</c:v>
                </c:pt>
                <c:pt idx="640">
                  <c:v>0.22222222222222221</c:v>
                </c:pt>
                <c:pt idx="641">
                  <c:v>0.22222222222222221</c:v>
                </c:pt>
                <c:pt idx="642">
                  <c:v>0.2227488151658768</c:v>
                </c:pt>
                <c:pt idx="643">
                  <c:v>0.22317596566523609</c:v>
                </c:pt>
                <c:pt idx="644">
                  <c:v>0.22352941176470589</c:v>
                </c:pt>
                <c:pt idx="645">
                  <c:v>0.22394570924463439</c:v>
                </c:pt>
                <c:pt idx="646">
                  <c:v>0.22413793103448279</c:v>
                </c:pt>
                <c:pt idx="647">
                  <c:v>0.22448979591836729</c:v>
                </c:pt>
                <c:pt idx="648">
                  <c:v>0.2248520710059172</c:v>
                </c:pt>
                <c:pt idx="649">
                  <c:v>0.22511939395009439</c:v>
                </c:pt>
                <c:pt idx="650">
                  <c:v>0.2254887320781972</c:v>
                </c:pt>
                <c:pt idx="651">
                  <c:v>0.22580645161290319</c:v>
                </c:pt>
                <c:pt idx="652">
                  <c:v>0.22580645161290319</c:v>
                </c:pt>
                <c:pt idx="653">
                  <c:v>0.22580645161290319</c:v>
                </c:pt>
                <c:pt idx="654">
                  <c:v>0.22580645161290319</c:v>
                </c:pt>
                <c:pt idx="655">
                  <c:v>0.22580645161290319</c:v>
                </c:pt>
                <c:pt idx="656">
                  <c:v>0.22613065326633169</c:v>
                </c:pt>
                <c:pt idx="657">
                  <c:v>0.22641509433962259</c:v>
                </c:pt>
                <c:pt idx="658">
                  <c:v>0.22680412371134021</c:v>
                </c:pt>
                <c:pt idx="659">
                  <c:v>0.22727272727272729</c:v>
                </c:pt>
                <c:pt idx="660">
                  <c:v>0.22727272727272729</c:v>
                </c:pt>
                <c:pt idx="661">
                  <c:v>0.22775800711743771</c:v>
                </c:pt>
                <c:pt idx="662">
                  <c:v>0.22807017543859651</c:v>
                </c:pt>
                <c:pt idx="663">
                  <c:v>0.2283798469838702</c:v>
                </c:pt>
                <c:pt idx="664">
                  <c:v>0.22872340425531909</c:v>
                </c:pt>
                <c:pt idx="665">
                  <c:v>0.22911924965928671</c:v>
                </c:pt>
                <c:pt idx="666">
                  <c:v>0.22950819672131151</c:v>
                </c:pt>
                <c:pt idx="667">
                  <c:v>0.22983870967741929</c:v>
                </c:pt>
                <c:pt idx="668">
                  <c:v>0.23021582733812951</c:v>
                </c:pt>
                <c:pt idx="669">
                  <c:v>0.23076923076923081</c:v>
                </c:pt>
                <c:pt idx="670">
                  <c:v>0.23076923076923081</c:v>
                </c:pt>
                <c:pt idx="671">
                  <c:v>0.23076923076923081</c:v>
                </c:pt>
                <c:pt idx="672">
                  <c:v>0.2312925170068027</c:v>
                </c:pt>
                <c:pt idx="673">
                  <c:v>0.23170731707317069</c:v>
                </c:pt>
                <c:pt idx="674">
                  <c:v>0.23214285714285721</c:v>
                </c:pt>
                <c:pt idx="675">
                  <c:v>0.23232323232323229</c:v>
                </c:pt>
                <c:pt idx="676">
                  <c:v>0.23267326732673271</c:v>
                </c:pt>
                <c:pt idx="677">
                  <c:v>0.2330309662263565</c:v>
                </c:pt>
                <c:pt idx="678">
                  <c:v>0.23333333333333331</c:v>
                </c:pt>
                <c:pt idx="679">
                  <c:v>0.23333333333333331</c:v>
                </c:pt>
                <c:pt idx="680">
                  <c:v>0.23333333333333331</c:v>
                </c:pt>
                <c:pt idx="681">
                  <c:v>0.23376623376623379</c:v>
                </c:pt>
                <c:pt idx="682">
                  <c:v>0.23404255319148939</c:v>
                </c:pt>
                <c:pt idx="683">
                  <c:v>0.23456790123456789</c:v>
                </c:pt>
                <c:pt idx="684">
                  <c:v>0.23493975903614461</c:v>
                </c:pt>
                <c:pt idx="685">
                  <c:v>0.23529411764705879</c:v>
                </c:pt>
                <c:pt idx="686">
                  <c:v>0.23529411764705879</c:v>
                </c:pt>
                <c:pt idx="687">
                  <c:v>0.23584905660377359</c:v>
                </c:pt>
                <c:pt idx="688">
                  <c:v>0.2362459546925566</c:v>
                </c:pt>
                <c:pt idx="689">
                  <c:v>0.23655913978494619</c:v>
                </c:pt>
                <c:pt idx="690">
                  <c:v>0.23684210526315791</c:v>
                </c:pt>
                <c:pt idx="691">
                  <c:v>0.23721532725098179</c:v>
                </c:pt>
                <c:pt idx="692">
                  <c:v>0.23753665689149561</c:v>
                </c:pt>
                <c:pt idx="693">
                  <c:v>0.23809523809523811</c:v>
                </c:pt>
                <c:pt idx="694">
                  <c:v>0.23809523809523811</c:v>
                </c:pt>
                <c:pt idx="695">
                  <c:v>0.23863636363636359</c:v>
                </c:pt>
                <c:pt idx="696">
                  <c:v>0.23901098901098899</c:v>
                </c:pt>
                <c:pt idx="697">
                  <c:v>0.23943661971830979</c:v>
                </c:pt>
                <c:pt idx="698">
                  <c:v>0.23990395311041779</c:v>
                </c:pt>
                <c:pt idx="699">
                  <c:v>0.24</c:v>
                </c:pt>
                <c:pt idx="700">
                  <c:v>0.24060150375939851</c:v>
                </c:pt>
                <c:pt idx="701">
                  <c:v>0.24096385542168669</c:v>
                </c:pt>
                <c:pt idx="702">
                  <c:v>0.2413793103448276</c:v>
                </c:pt>
                <c:pt idx="703">
                  <c:v>0.24143515584882849</c:v>
                </c:pt>
                <c:pt idx="704">
                  <c:v>0.24180327868852461</c:v>
                </c:pt>
                <c:pt idx="705">
                  <c:v>0.24193548387096769</c:v>
                </c:pt>
                <c:pt idx="706">
                  <c:v>0.24210526315789471</c:v>
                </c:pt>
                <c:pt idx="707">
                  <c:v>0.2424242424242424</c:v>
                </c:pt>
                <c:pt idx="708">
                  <c:v>0.2429906542056075</c:v>
                </c:pt>
                <c:pt idx="709">
                  <c:v>0.24342105263157901</c:v>
                </c:pt>
                <c:pt idx="710">
                  <c:v>0.24390243902439021</c:v>
                </c:pt>
                <c:pt idx="711">
                  <c:v>0.2441860465116279</c:v>
                </c:pt>
                <c:pt idx="712">
                  <c:v>0.24448095902897579</c:v>
                </c:pt>
                <c:pt idx="713">
                  <c:v>0.24489795918367349</c:v>
                </c:pt>
                <c:pt idx="714">
                  <c:v>0.2452830188679245</c:v>
                </c:pt>
                <c:pt idx="715">
                  <c:v>0.24572659336113389</c:v>
                </c:pt>
                <c:pt idx="716">
                  <c:v>0.2461538461538462</c:v>
                </c:pt>
                <c:pt idx="717">
                  <c:v>0.24663677130044839</c:v>
                </c:pt>
                <c:pt idx="718">
                  <c:v>0.2470588235294118</c:v>
                </c:pt>
                <c:pt idx="719">
                  <c:v>0.24731182795698919</c:v>
                </c:pt>
                <c:pt idx="720">
                  <c:v>0.24763568568999739</c:v>
                </c:pt>
                <c:pt idx="721">
                  <c:v>0.2481723941055928</c:v>
                </c:pt>
                <c:pt idx="722">
                  <c:v>0.24864864864864869</c:v>
                </c:pt>
                <c:pt idx="723">
                  <c:v>0.24927536231884059</c:v>
                </c:pt>
                <c:pt idx="724">
                  <c:v>0.25</c:v>
                </c:pt>
                <c:pt idx="725">
                  <c:v>0.25</c:v>
                </c:pt>
                <c:pt idx="726">
                  <c:v>0.25</c:v>
                </c:pt>
                <c:pt idx="727">
                  <c:v>0.25</c:v>
                </c:pt>
                <c:pt idx="728">
                  <c:v>0.25</c:v>
                </c:pt>
                <c:pt idx="729">
                  <c:v>0.25</c:v>
                </c:pt>
                <c:pt idx="730">
                  <c:v>0.25</c:v>
                </c:pt>
                <c:pt idx="731">
                  <c:v>0.25</c:v>
                </c:pt>
                <c:pt idx="732">
                  <c:v>0.25</c:v>
                </c:pt>
                <c:pt idx="733">
                  <c:v>0.25</c:v>
                </c:pt>
                <c:pt idx="734">
                  <c:v>0.25092250922509218</c:v>
                </c:pt>
                <c:pt idx="735">
                  <c:v>0.25161056468808007</c:v>
                </c:pt>
                <c:pt idx="736">
                  <c:v>0.25202999855523578</c:v>
                </c:pt>
                <c:pt idx="737">
                  <c:v>0.25242718446601942</c:v>
                </c:pt>
                <c:pt idx="738">
                  <c:v>0.25287356321839077</c:v>
                </c:pt>
                <c:pt idx="739">
                  <c:v>0.25333333333333341</c:v>
                </c:pt>
                <c:pt idx="740">
                  <c:v>0.2537313432835821</c:v>
                </c:pt>
                <c:pt idx="741">
                  <c:v>0.25423728813559321</c:v>
                </c:pt>
                <c:pt idx="742">
                  <c:v>0.25454545454545452</c:v>
                </c:pt>
                <c:pt idx="743">
                  <c:v>0.25499616407982267</c:v>
                </c:pt>
                <c:pt idx="744">
                  <c:v>0.25549450549450547</c:v>
                </c:pt>
                <c:pt idx="745">
                  <c:v>0.2558139534883721</c:v>
                </c:pt>
                <c:pt idx="746">
                  <c:v>0.25639364096111461</c:v>
                </c:pt>
                <c:pt idx="747">
                  <c:v>0.25679758308157102</c:v>
                </c:pt>
                <c:pt idx="748">
                  <c:v>0.25726646059019548</c:v>
                </c:pt>
                <c:pt idx="749">
                  <c:v>0.25786299408555119</c:v>
                </c:pt>
                <c:pt idx="750">
                  <c:v>0.25806451612903231</c:v>
                </c:pt>
                <c:pt idx="751">
                  <c:v>0.25806451612903231</c:v>
                </c:pt>
                <c:pt idx="752">
                  <c:v>0.25806451612903231</c:v>
                </c:pt>
                <c:pt idx="753">
                  <c:v>0.25806451612903231</c:v>
                </c:pt>
                <c:pt idx="754">
                  <c:v>0.25842696629213491</c:v>
                </c:pt>
                <c:pt idx="755">
                  <c:v>0.25877192982456138</c:v>
                </c:pt>
                <c:pt idx="756">
                  <c:v>0.25925925925925919</c:v>
                </c:pt>
                <c:pt idx="757">
                  <c:v>0.25951725955461408</c:v>
                </c:pt>
                <c:pt idx="758">
                  <c:v>0.26</c:v>
                </c:pt>
                <c:pt idx="759">
                  <c:v>0.26050879891065443</c:v>
                </c:pt>
                <c:pt idx="760">
                  <c:v>0.2608695652173913</c:v>
                </c:pt>
                <c:pt idx="761">
                  <c:v>0.26136363636363641</c:v>
                </c:pt>
                <c:pt idx="762">
                  <c:v>0.26190476190476192</c:v>
                </c:pt>
                <c:pt idx="763">
                  <c:v>0.26229508196721307</c:v>
                </c:pt>
                <c:pt idx="764">
                  <c:v>0.26262626262626271</c:v>
                </c:pt>
                <c:pt idx="765">
                  <c:v>0.26315789473684209</c:v>
                </c:pt>
                <c:pt idx="766">
                  <c:v>0.26337448559670779</c:v>
                </c:pt>
                <c:pt idx="767">
                  <c:v>0.2638888888888889</c:v>
                </c:pt>
                <c:pt idx="768">
                  <c:v>0.26436781609195398</c:v>
                </c:pt>
                <c:pt idx="769">
                  <c:v>0.26470588235294118</c:v>
                </c:pt>
                <c:pt idx="770">
                  <c:v>0.26523297491039433</c:v>
                </c:pt>
                <c:pt idx="771">
                  <c:v>0.26575838359654369</c:v>
                </c:pt>
                <c:pt idx="772">
                  <c:v>0.26618705035971219</c:v>
                </c:pt>
                <c:pt idx="773">
                  <c:v>0.26666666666666672</c:v>
                </c:pt>
                <c:pt idx="774">
                  <c:v>0.26666666666666672</c:v>
                </c:pt>
                <c:pt idx="775">
                  <c:v>0.26666666666666672</c:v>
                </c:pt>
                <c:pt idx="776">
                  <c:v>0.26724137931034481</c:v>
                </c:pt>
                <c:pt idx="777">
                  <c:v>0.2677814947748321</c:v>
                </c:pt>
                <c:pt idx="778">
                  <c:v>0.26813543628089093</c:v>
                </c:pt>
                <c:pt idx="779">
                  <c:v>0.2686352399024125</c:v>
                </c:pt>
                <c:pt idx="780">
                  <c:v>0.26890756302521007</c:v>
                </c:pt>
                <c:pt idx="781">
                  <c:v>0.26923076923076922</c:v>
                </c:pt>
                <c:pt idx="782">
                  <c:v>0.2696629213483146</c:v>
                </c:pt>
                <c:pt idx="783">
                  <c:v>0.27027027027027029</c:v>
                </c:pt>
                <c:pt idx="784">
                  <c:v>0.27075812274368227</c:v>
                </c:pt>
                <c:pt idx="785">
                  <c:v>0.2711864406779661</c:v>
                </c:pt>
                <c:pt idx="786">
                  <c:v>0.27173913043478259</c:v>
                </c:pt>
                <c:pt idx="787">
                  <c:v>0.27231822082379881</c:v>
                </c:pt>
                <c:pt idx="788">
                  <c:v>0.27272727272727271</c:v>
                </c:pt>
                <c:pt idx="789">
                  <c:v>0.27272727272727271</c:v>
                </c:pt>
                <c:pt idx="790">
                  <c:v>0.27358490566037741</c:v>
                </c:pt>
                <c:pt idx="791">
                  <c:v>0.27419354838709681</c:v>
                </c:pt>
                <c:pt idx="792">
                  <c:v>0.27419354838709681</c:v>
                </c:pt>
                <c:pt idx="793">
                  <c:v>0.27461139896373049</c:v>
                </c:pt>
                <c:pt idx="794">
                  <c:v>0.27500000000000002</c:v>
                </c:pt>
                <c:pt idx="795">
                  <c:v>0.27562992661049218</c:v>
                </c:pt>
                <c:pt idx="796">
                  <c:v>0.27586206896551718</c:v>
                </c:pt>
                <c:pt idx="797">
                  <c:v>0.27631578947368418</c:v>
                </c:pt>
                <c:pt idx="798">
                  <c:v>0.27684964200477319</c:v>
                </c:pt>
                <c:pt idx="799">
                  <c:v>0.27741935483870972</c:v>
                </c:pt>
                <c:pt idx="800">
                  <c:v>0.27777777777777779</c:v>
                </c:pt>
                <c:pt idx="801">
                  <c:v>0.27814569536423839</c:v>
                </c:pt>
                <c:pt idx="802">
                  <c:v>0.27868852459016391</c:v>
                </c:pt>
                <c:pt idx="803">
                  <c:v>0.27906976744186052</c:v>
                </c:pt>
                <c:pt idx="804">
                  <c:v>0.27956989247311831</c:v>
                </c:pt>
                <c:pt idx="805">
                  <c:v>0.28000000000000003</c:v>
                </c:pt>
                <c:pt idx="806">
                  <c:v>0.28061224489795922</c:v>
                </c:pt>
                <c:pt idx="807">
                  <c:v>0.28104575163398687</c:v>
                </c:pt>
                <c:pt idx="808">
                  <c:v>0.28155339805825241</c:v>
                </c:pt>
                <c:pt idx="809">
                  <c:v>0.28215956838979822</c:v>
                </c:pt>
                <c:pt idx="810">
                  <c:v>0.28266147268408559</c:v>
                </c:pt>
                <c:pt idx="811">
                  <c:v>0.28333333333333333</c:v>
                </c:pt>
                <c:pt idx="812">
                  <c:v>0.28358208955223879</c:v>
                </c:pt>
                <c:pt idx="813">
                  <c:v>0.28409090909090912</c:v>
                </c:pt>
                <c:pt idx="814">
                  <c:v>0.28472222222222221</c:v>
                </c:pt>
                <c:pt idx="815">
                  <c:v>0.2857142857142857</c:v>
                </c:pt>
                <c:pt idx="816">
                  <c:v>0.2857142857142857</c:v>
                </c:pt>
                <c:pt idx="817">
                  <c:v>0.2857142857142857</c:v>
                </c:pt>
                <c:pt idx="818">
                  <c:v>0.2857142857142857</c:v>
                </c:pt>
                <c:pt idx="819">
                  <c:v>0.28683163033261561</c:v>
                </c:pt>
                <c:pt idx="820">
                  <c:v>0.28749999999999998</c:v>
                </c:pt>
                <c:pt idx="821">
                  <c:v>0.28813559322033899</c:v>
                </c:pt>
                <c:pt idx="822">
                  <c:v>0.28868360277136262</c:v>
                </c:pt>
                <c:pt idx="823">
                  <c:v>0.28925619834710742</c:v>
                </c:pt>
                <c:pt idx="824">
                  <c:v>0.28995559520298098</c:v>
                </c:pt>
                <c:pt idx="825">
                  <c:v>0.29032258064516131</c:v>
                </c:pt>
                <c:pt idx="826">
                  <c:v>0.29032258064516131</c:v>
                </c:pt>
                <c:pt idx="827">
                  <c:v>0.29032258064516131</c:v>
                </c:pt>
                <c:pt idx="828">
                  <c:v>0.29064595102243318</c:v>
                </c:pt>
                <c:pt idx="829">
                  <c:v>0.29126213592233008</c:v>
                </c:pt>
                <c:pt idx="830">
                  <c:v>0.29166666666666669</c:v>
                </c:pt>
                <c:pt idx="831">
                  <c:v>0.29230769230769232</c:v>
                </c:pt>
                <c:pt idx="832">
                  <c:v>0.29296875</c:v>
                </c:pt>
                <c:pt idx="833">
                  <c:v>0.29347826086956519</c:v>
                </c:pt>
                <c:pt idx="834">
                  <c:v>0.29411764705882348</c:v>
                </c:pt>
                <c:pt idx="835">
                  <c:v>0.29452054794520549</c:v>
                </c:pt>
                <c:pt idx="836">
                  <c:v>0.29508196721311469</c:v>
                </c:pt>
                <c:pt idx="837">
                  <c:v>0.29565217391304349</c:v>
                </c:pt>
                <c:pt idx="838">
                  <c:v>0.29629629629629628</c:v>
                </c:pt>
                <c:pt idx="839">
                  <c:v>0.296875</c:v>
                </c:pt>
                <c:pt idx="840">
                  <c:v>0.2975206611570248</c:v>
                </c:pt>
                <c:pt idx="841">
                  <c:v>0.2982456140350877</c:v>
                </c:pt>
                <c:pt idx="842">
                  <c:v>0.29870129870129869</c:v>
                </c:pt>
                <c:pt idx="843">
                  <c:v>0.29951690821256038</c:v>
                </c:pt>
                <c:pt idx="844">
                  <c:v>0.3</c:v>
                </c:pt>
                <c:pt idx="845">
                  <c:v>0.3</c:v>
                </c:pt>
                <c:pt idx="846">
                  <c:v>0.3</c:v>
                </c:pt>
                <c:pt idx="847">
                  <c:v>0.30085203443112651</c:v>
                </c:pt>
                <c:pt idx="848">
                  <c:v>0.30143540669856461</c:v>
                </c:pt>
                <c:pt idx="849">
                  <c:v>0.30215827338129497</c:v>
                </c:pt>
                <c:pt idx="850">
                  <c:v>0.30285239226331861</c:v>
                </c:pt>
                <c:pt idx="851">
                  <c:v>0.30340032755002788</c:v>
                </c:pt>
                <c:pt idx="852">
                  <c:v>0.30392817337461281</c:v>
                </c:pt>
                <c:pt idx="853">
                  <c:v>0.30446365782489482</c:v>
                </c:pt>
                <c:pt idx="854">
                  <c:v>0.30521033927015712</c:v>
                </c:pt>
                <c:pt idx="855">
                  <c:v>0.30612244897959179</c:v>
                </c:pt>
                <c:pt idx="856">
                  <c:v>0.30645161290322581</c:v>
                </c:pt>
                <c:pt idx="857">
                  <c:v>0.30693069306930693</c:v>
                </c:pt>
                <c:pt idx="858">
                  <c:v>0.30769230769230771</c:v>
                </c:pt>
                <c:pt idx="859">
                  <c:v>0.30778747217476848</c:v>
                </c:pt>
                <c:pt idx="860">
                  <c:v>0.3087248322147651</c:v>
                </c:pt>
                <c:pt idx="861">
                  <c:v>0.30949106708376839</c:v>
                </c:pt>
                <c:pt idx="862">
                  <c:v>0.31034482758620691</c:v>
                </c:pt>
                <c:pt idx="863">
                  <c:v>0.31060627315236572</c:v>
                </c:pt>
                <c:pt idx="864">
                  <c:v>0.31125827814569529</c:v>
                </c:pt>
                <c:pt idx="865">
                  <c:v>0.31182795698924731</c:v>
                </c:pt>
                <c:pt idx="866">
                  <c:v>0.3125</c:v>
                </c:pt>
                <c:pt idx="867">
                  <c:v>0.31313131313131309</c:v>
                </c:pt>
                <c:pt idx="868">
                  <c:v>0.31380753138075312</c:v>
                </c:pt>
                <c:pt idx="869">
                  <c:v>0.31456203108619329</c:v>
                </c:pt>
                <c:pt idx="870">
                  <c:v>0.31530071554135219</c:v>
                </c:pt>
                <c:pt idx="871">
                  <c:v>0.31587715875754668</c:v>
                </c:pt>
                <c:pt idx="872">
                  <c:v>0.31666666666666671</c:v>
                </c:pt>
                <c:pt idx="873">
                  <c:v>0.31731880528496242</c:v>
                </c:pt>
                <c:pt idx="874">
                  <c:v>0.31818181818181818</c:v>
                </c:pt>
                <c:pt idx="875">
                  <c:v>0.3188405797101449</c:v>
                </c:pt>
                <c:pt idx="876">
                  <c:v>0.31967213114754101</c:v>
                </c:pt>
                <c:pt idx="877">
                  <c:v>0.3203125</c:v>
                </c:pt>
                <c:pt idx="878">
                  <c:v>0.32130388179686642</c:v>
                </c:pt>
                <c:pt idx="879">
                  <c:v>0.32166543398978847</c:v>
                </c:pt>
                <c:pt idx="880">
                  <c:v>0.32231404958677679</c:v>
                </c:pt>
                <c:pt idx="881">
                  <c:v>0.32258064516129031</c:v>
                </c:pt>
                <c:pt idx="882">
                  <c:v>0.32258064516129031</c:v>
                </c:pt>
                <c:pt idx="883">
                  <c:v>0.32298136645962727</c:v>
                </c:pt>
                <c:pt idx="884">
                  <c:v>0.32401144031407197</c:v>
                </c:pt>
                <c:pt idx="885">
                  <c:v>0.32495780871005669</c:v>
                </c:pt>
                <c:pt idx="886">
                  <c:v>0.3256880733944954</c:v>
                </c:pt>
                <c:pt idx="887">
                  <c:v>0.32665684813753543</c:v>
                </c:pt>
                <c:pt idx="888">
                  <c:v>0.32752613240418121</c:v>
                </c:pt>
                <c:pt idx="889">
                  <c:v>0.328125</c:v>
                </c:pt>
                <c:pt idx="890">
                  <c:v>0.32926829268292679</c:v>
                </c:pt>
                <c:pt idx="891">
                  <c:v>0.33035714285714279</c:v>
                </c:pt>
                <c:pt idx="892">
                  <c:v>0.33136094674556221</c:v>
                </c:pt>
                <c:pt idx="893">
                  <c:v>0.33333333333333331</c:v>
                </c:pt>
                <c:pt idx="894">
                  <c:v>0.33333333333333331</c:v>
                </c:pt>
                <c:pt idx="895">
                  <c:v>0.33333333333333331</c:v>
                </c:pt>
                <c:pt idx="896">
                  <c:v>0.33333333333333331</c:v>
                </c:pt>
                <c:pt idx="897">
                  <c:v>0.33333333333333331</c:v>
                </c:pt>
                <c:pt idx="898">
                  <c:v>0.33333333333333331</c:v>
                </c:pt>
                <c:pt idx="899">
                  <c:v>0.33333333333333331</c:v>
                </c:pt>
                <c:pt idx="900">
                  <c:v>0.33403010473500472</c:v>
                </c:pt>
                <c:pt idx="901">
                  <c:v>0.33576642335766421</c:v>
                </c:pt>
                <c:pt idx="902">
                  <c:v>0.33695652173913038</c:v>
                </c:pt>
                <c:pt idx="903">
                  <c:v>0.33789954337899542</c:v>
                </c:pt>
                <c:pt idx="904">
                  <c:v>0.33870967741935482</c:v>
                </c:pt>
                <c:pt idx="905">
                  <c:v>0.3392857142857143</c:v>
                </c:pt>
                <c:pt idx="906">
                  <c:v>0.34042553191489361</c:v>
                </c:pt>
                <c:pt idx="907">
                  <c:v>0.34146341463414642</c:v>
                </c:pt>
                <c:pt idx="908">
                  <c:v>0.34246575342465752</c:v>
                </c:pt>
                <c:pt idx="909">
                  <c:v>0.34347832724859068</c:v>
                </c:pt>
                <c:pt idx="910">
                  <c:v>0.34439900523506922</c:v>
                </c:pt>
                <c:pt idx="911">
                  <c:v>0.34502923976608191</c:v>
                </c:pt>
                <c:pt idx="912">
                  <c:v>0.34615384615384609</c:v>
                </c:pt>
                <c:pt idx="913">
                  <c:v>0.34722222222222221</c:v>
                </c:pt>
                <c:pt idx="914">
                  <c:v>0.34825539482863022</c:v>
                </c:pt>
                <c:pt idx="915">
                  <c:v>0.3493975903614458</c:v>
                </c:pt>
                <c:pt idx="916">
                  <c:v>0.35</c:v>
                </c:pt>
                <c:pt idx="917">
                  <c:v>0.35135135135135143</c:v>
                </c:pt>
                <c:pt idx="918">
                  <c:v>0.35294117647058831</c:v>
                </c:pt>
                <c:pt idx="919">
                  <c:v>0.35389420632986318</c:v>
                </c:pt>
                <c:pt idx="920">
                  <c:v>0.35483870967741937</c:v>
                </c:pt>
                <c:pt idx="921">
                  <c:v>0.35483870967741937</c:v>
                </c:pt>
                <c:pt idx="922">
                  <c:v>0.35555555555555562</c:v>
                </c:pt>
                <c:pt idx="923">
                  <c:v>0.35675675675675678</c:v>
                </c:pt>
                <c:pt idx="924">
                  <c:v>0.35714285714285721</c:v>
                </c:pt>
                <c:pt idx="925">
                  <c:v>0.35849056603773582</c:v>
                </c:pt>
                <c:pt idx="926">
                  <c:v>0.36</c:v>
                </c:pt>
                <c:pt idx="927">
                  <c:v>0.36095334924319228</c:v>
                </c:pt>
                <c:pt idx="928">
                  <c:v>0.36212981239007253</c:v>
                </c:pt>
                <c:pt idx="929">
                  <c:v>0.36363636363636359</c:v>
                </c:pt>
                <c:pt idx="930">
                  <c:v>0.36444444444444452</c:v>
                </c:pt>
                <c:pt idx="931">
                  <c:v>0.36585365853658541</c:v>
                </c:pt>
                <c:pt idx="932">
                  <c:v>0.36666666666666659</c:v>
                </c:pt>
                <c:pt idx="933">
                  <c:v>0.36774193548387102</c:v>
                </c:pt>
                <c:pt idx="934">
                  <c:v>0.36904761904761912</c:v>
                </c:pt>
                <c:pt idx="935">
                  <c:v>0.37037037037037029</c:v>
                </c:pt>
                <c:pt idx="936">
                  <c:v>0.37098391059681368</c:v>
                </c:pt>
                <c:pt idx="937">
                  <c:v>0.37271262228585061</c:v>
                </c:pt>
                <c:pt idx="938">
                  <c:v>0.375</c:v>
                </c:pt>
                <c:pt idx="939">
                  <c:v>0.375</c:v>
                </c:pt>
                <c:pt idx="940">
                  <c:v>0.37634408602150538</c:v>
                </c:pt>
                <c:pt idx="941">
                  <c:v>0.37777777777777782</c:v>
                </c:pt>
                <c:pt idx="942">
                  <c:v>0.37931034482758619</c:v>
                </c:pt>
                <c:pt idx="943">
                  <c:v>0.38095238095238088</c:v>
                </c:pt>
                <c:pt idx="944">
                  <c:v>0.38271604938271597</c:v>
                </c:pt>
                <c:pt idx="945">
                  <c:v>0.38461538461538458</c:v>
                </c:pt>
                <c:pt idx="946">
                  <c:v>0.38554216867469882</c:v>
                </c:pt>
                <c:pt idx="947">
                  <c:v>0.38709677419354838</c:v>
                </c:pt>
                <c:pt idx="948">
                  <c:v>0.38709677419354838</c:v>
                </c:pt>
                <c:pt idx="949">
                  <c:v>0.3888888888888889</c:v>
                </c:pt>
                <c:pt idx="950">
                  <c:v>0.390625</c:v>
                </c:pt>
                <c:pt idx="951">
                  <c:v>0.39285714285714279</c:v>
                </c:pt>
                <c:pt idx="952">
                  <c:v>0.39393939393939392</c:v>
                </c:pt>
                <c:pt idx="953">
                  <c:v>0.39591836734693869</c:v>
                </c:pt>
                <c:pt idx="954">
                  <c:v>0.39814814814814808</c:v>
                </c:pt>
                <c:pt idx="955">
                  <c:v>0.4</c:v>
                </c:pt>
                <c:pt idx="956">
                  <c:v>0.4</c:v>
                </c:pt>
                <c:pt idx="957">
                  <c:v>0.40170940170940173</c:v>
                </c:pt>
                <c:pt idx="958">
                  <c:v>0.40350877192982448</c:v>
                </c:pt>
                <c:pt idx="959">
                  <c:v>0.4061215756171464</c:v>
                </c:pt>
                <c:pt idx="960">
                  <c:v>0.40816326530612251</c:v>
                </c:pt>
                <c:pt idx="961">
                  <c:v>0.41037468991956721</c:v>
                </c:pt>
                <c:pt idx="962">
                  <c:v>0.41304347826086962</c:v>
                </c:pt>
                <c:pt idx="963">
                  <c:v>0.41558441558441561</c:v>
                </c:pt>
                <c:pt idx="964">
                  <c:v>0.4175824175824176</c:v>
                </c:pt>
                <c:pt idx="965">
                  <c:v>0.41935483870967738</c:v>
                </c:pt>
                <c:pt idx="966">
                  <c:v>0.42105263157894729</c:v>
                </c:pt>
                <c:pt idx="967">
                  <c:v>0.42372881355932202</c:v>
                </c:pt>
                <c:pt idx="968">
                  <c:v>0.42723182134128362</c:v>
                </c:pt>
                <c:pt idx="969">
                  <c:v>0.42857142857142849</c:v>
                </c:pt>
                <c:pt idx="970">
                  <c:v>0.43271949772592339</c:v>
                </c:pt>
                <c:pt idx="971">
                  <c:v>0.43548387096774188</c:v>
                </c:pt>
                <c:pt idx="972">
                  <c:v>0.43820224719101131</c:v>
                </c:pt>
                <c:pt idx="973">
                  <c:v>0.44186046511627908</c:v>
                </c:pt>
                <c:pt idx="974">
                  <c:v>0.44444444444444442</c:v>
                </c:pt>
                <c:pt idx="975">
                  <c:v>0.44827586206896552</c:v>
                </c:pt>
                <c:pt idx="976">
                  <c:v>0.45161290322580638</c:v>
                </c:pt>
                <c:pt idx="977">
                  <c:v>0.45454545454545447</c:v>
                </c:pt>
                <c:pt idx="978">
                  <c:v>0.45945945945945948</c:v>
                </c:pt>
                <c:pt idx="979">
                  <c:v>0.4642857142857143</c:v>
                </c:pt>
                <c:pt idx="980">
                  <c:v>0.46753246753246752</c:v>
                </c:pt>
                <c:pt idx="981">
                  <c:v>0.47297297297297303</c:v>
                </c:pt>
                <c:pt idx="982">
                  <c:v>0.48</c:v>
                </c:pt>
                <c:pt idx="983">
                  <c:v>0.4838709677419355</c:v>
                </c:pt>
                <c:pt idx="984">
                  <c:v>0.49051216180208751</c:v>
                </c:pt>
                <c:pt idx="985">
                  <c:v>0.5</c:v>
                </c:pt>
                <c:pt idx="986">
                  <c:v>0.5</c:v>
                </c:pt>
                <c:pt idx="987">
                  <c:v>0.5</c:v>
                </c:pt>
                <c:pt idx="988">
                  <c:v>0.5</c:v>
                </c:pt>
                <c:pt idx="989">
                  <c:v>0.51111111111111107</c:v>
                </c:pt>
                <c:pt idx="990">
                  <c:v>0.51851851851851849</c:v>
                </c:pt>
                <c:pt idx="991">
                  <c:v>0.53110047846889952</c:v>
                </c:pt>
                <c:pt idx="992">
                  <c:v>0.54166666666666663</c:v>
                </c:pt>
                <c:pt idx="993">
                  <c:v>0.55555555555555558</c:v>
                </c:pt>
                <c:pt idx="994">
                  <c:v>0.5714285714285714</c:v>
                </c:pt>
                <c:pt idx="995">
                  <c:v>0.6</c:v>
                </c:pt>
                <c:pt idx="996">
                  <c:v>0.625</c:v>
                </c:pt>
                <c:pt idx="997">
                  <c:v>0.66666666666666663</c:v>
                </c:pt>
                <c:pt idx="998">
                  <c:v>0.75</c:v>
                </c:pt>
                <c:pt idx="999">
                  <c:v>1</c:v>
                </c:pt>
                <c:pt idx="1000">
                  <c:v>1</c:v>
                </c:pt>
              </c:numCache>
            </c:numRef>
          </c:xVal>
          <c:yVal>
            <c:numRef>
              <c:f>Sheet1!$B$2:$B$1002</c:f>
              <c:numCache>
                <c:formatCode>General</c:formatCode>
                <c:ptCount val="10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0.05</c:v>
                </c:pt>
                <c:pt idx="51">
                  <c:v>5.0999999999999997E-2</c:v>
                </c:pt>
                <c:pt idx="52">
                  <c:v>5.1999999999999998E-2</c:v>
                </c:pt>
                <c:pt idx="53">
                  <c:v>5.2999999999999999E-2</c:v>
                </c:pt>
                <c:pt idx="54">
                  <c:v>5.3999999999999999E-2</c:v>
                </c:pt>
                <c:pt idx="55">
                  <c:v>5.5E-2</c:v>
                </c:pt>
                <c:pt idx="56">
                  <c:v>5.6000000000000001E-2</c:v>
                </c:pt>
                <c:pt idx="57">
                  <c:v>5.7000000000000002E-2</c:v>
                </c:pt>
                <c:pt idx="58">
                  <c:v>5.8000000000000003E-2</c:v>
                </c:pt>
                <c:pt idx="59">
                  <c:v>5.8999999999999997E-2</c:v>
                </c:pt>
                <c:pt idx="60">
                  <c:v>0.06</c:v>
                </c:pt>
                <c:pt idx="61">
                  <c:v>6.0999999999999999E-2</c:v>
                </c:pt>
                <c:pt idx="62">
                  <c:v>6.2E-2</c:v>
                </c:pt>
                <c:pt idx="63">
                  <c:v>6.3E-2</c:v>
                </c:pt>
                <c:pt idx="64">
                  <c:v>6.4000000000000001E-2</c:v>
                </c:pt>
                <c:pt idx="65">
                  <c:v>6.5000000000000002E-2</c:v>
                </c:pt>
                <c:pt idx="66">
                  <c:v>6.6000000000000003E-2</c:v>
                </c:pt>
                <c:pt idx="67">
                  <c:v>6.7000000000000004E-2</c:v>
                </c:pt>
                <c:pt idx="68">
                  <c:v>6.8000000000000005E-2</c:v>
                </c:pt>
                <c:pt idx="69">
                  <c:v>6.9000000000000006E-2</c:v>
                </c:pt>
                <c:pt idx="70">
                  <c:v>7.0000000000000007E-2</c:v>
                </c:pt>
                <c:pt idx="71">
                  <c:v>7.0999999999999994E-2</c:v>
                </c:pt>
                <c:pt idx="72">
                  <c:v>7.1999999999999995E-2</c:v>
                </c:pt>
                <c:pt idx="73">
                  <c:v>7.2999999999999995E-2</c:v>
                </c:pt>
                <c:pt idx="74">
                  <c:v>7.3999999999999996E-2</c:v>
                </c:pt>
                <c:pt idx="75">
                  <c:v>7.4999999999999997E-2</c:v>
                </c:pt>
                <c:pt idx="76">
                  <c:v>7.5999999999999998E-2</c:v>
                </c:pt>
                <c:pt idx="77">
                  <c:v>7.6999999999999999E-2</c:v>
                </c:pt>
                <c:pt idx="78">
                  <c:v>7.8E-2</c:v>
                </c:pt>
                <c:pt idx="79">
                  <c:v>7.9000000000000001E-2</c:v>
                </c:pt>
                <c:pt idx="80">
                  <c:v>0.08</c:v>
                </c:pt>
                <c:pt idx="81">
                  <c:v>8.1000000000000003E-2</c:v>
                </c:pt>
                <c:pt idx="82">
                  <c:v>8.2000000000000003E-2</c:v>
                </c:pt>
                <c:pt idx="83">
                  <c:v>8.3000000000000004E-2</c:v>
                </c:pt>
                <c:pt idx="84">
                  <c:v>8.4000000000000005E-2</c:v>
                </c:pt>
                <c:pt idx="85">
                  <c:v>8.5000000000000006E-2</c:v>
                </c:pt>
                <c:pt idx="86">
                  <c:v>8.5999999999999993E-2</c:v>
                </c:pt>
                <c:pt idx="87">
                  <c:v>8.6999999999999994E-2</c:v>
                </c:pt>
                <c:pt idx="88">
                  <c:v>8.7999999999999995E-2</c:v>
                </c:pt>
                <c:pt idx="89">
                  <c:v>8.8999999999999996E-2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0.10199999999999999</c:v>
                </c:pt>
                <c:pt idx="103">
                  <c:v>0.10299999999999999</c:v>
                </c:pt>
                <c:pt idx="104">
                  <c:v>0.104</c:v>
                </c:pt>
                <c:pt idx="105">
                  <c:v>0.105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0.11799999999999999</c:v>
                </c:pt>
                <c:pt idx="119">
                  <c:v>0.11899999999999999</c:v>
                </c:pt>
                <c:pt idx="120">
                  <c:v>0.12</c:v>
                </c:pt>
                <c:pt idx="121">
                  <c:v>0.121</c:v>
                </c:pt>
                <c:pt idx="122">
                  <c:v>0.122</c:v>
                </c:pt>
                <c:pt idx="123">
                  <c:v>0.123</c:v>
                </c:pt>
                <c:pt idx="124">
                  <c:v>0.124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0.13</c:v>
                </c:pt>
                <c:pt idx="131">
                  <c:v>0.13100000000000001</c:v>
                </c:pt>
                <c:pt idx="132">
                  <c:v>0.13200000000000001</c:v>
                </c:pt>
                <c:pt idx="133">
                  <c:v>0.13300000000000001</c:v>
                </c:pt>
                <c:pt idx="134">
                  <c:v>0.13400000000000001</c:v>
                </c:pt>
                <c:pt idx="135">
                  <c:v>0.13500000000000001</c:v>
                </c:pt>
                <c:pt idx="136">
                  <c:v>0.13600000000000001</c:v>
                </c:pt>
                <c:pt idx="137">
                  <c:v>0.13700000000000001</c:v>
                </c:pt>
                <c:pt idx="138">
                  <c:v>0.13800000000000001</c:v>
                </c:pt>
                <c:pt idx="139">
                  <c:v>0.13900000000000001</c:v>
                </c:pt>
                <c:pt idx="140">
                  <c:v>0.14000000000000001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0.158</c:v>
                </c:pt>
                <c:pt idx="159">
                  <c:v>0.159</c:v>
                </c:pt>
                <c:pt idx="160">
                  <c:v>0.16</c:v>
                </c:pt>
                <c:pt idx="161">
                  <c:v>0.161</c:v>
                </c:pt>
                <c:pt idx="162">
                  <c:v>0.16200000000000001</c:v>
                </c:pt>
                <c:pt idx="163">
                  <c:v>0.16300000000000001</c:v>
                </c:pt>
                <c:pt idx="164">
                  <c:v>0.16400000000000001</c:v>
                </c:pt>
                <c:pt idx="165">
                  <c:v>0.16500000000000001</c:v>
                </c:pt>
                <c:pt idx="166">
                  <c:v>0.16600000000000001</c:v>
                </c:pt>
                <c:pt idx="167">
                  <c:v>0.16700000000000001</c:v>
                </c:pt>
                <c:pt idx="168">
                  <c:v>0.16800000000000001</c:v>
                </c:pt>
                <c:pt idx="169">
                  <c:v>0.16900000000000001</c:v>
                </c:pt>
                <c:pt idx="170">
                  <c:v>0.17</c:v>
                </c:pt>
                <c:pt idx="171">
                  <c:v>0.17100000000000001</c:v>
                </c:pt>
                <c:pt idx="172">
                  <c:v>0.17199999999999999</c:v>
                </c:pt>
                <c:pt idx="173">
                  <c:v>0.17299999999999999</c:v>
                </c:pt>
                <c:pt idx="174">
                  <c:v>0.17399999999999999</c:v>
                </c:pt>
                <c:pt idx="175">
                  <c:v>0.17499999999999999</c:v>
                </c:pt>
                <c:pt idx="176">
                  <c:v>0.17599999999999999</c:v>
                </c:pt>
                <c:pt idx="177">
                  <c:v>0.17699999999999999</c:v>
                </c:pt>
                <c:pt idx="178">
                  <c:v>0.17799999999999999</c:v>
                </c:pt>
                <c:pt idx="179">
                  <c:v>0.17899999999999999</c:v>
                </c:pt>
                <c:pt idx="180">
                  <c:v>0.18</c:v>
                </c:pt>
                <c:pt idx="181">
                  <c:v>0.18099999999999999</c:v>
                </c:pt>
                <c:pt idx="182">
                  <c:v>0.182</c:v>
                </c:pt>
                <c:pt idx="183">
                  <c:v>0.183</c:v>
                </c:pt>
                <c:pt idx="184">
                  <c:v>0.184</c:v>
                </c:pt>
                <c:pt idx="185">
                  <c:v>0.185</c:v>
                </c:pt>
                <c:pt idx="186">
                  <c:v>0.186</c:v>
                </c:pt>
                <c:pt idx="187">
                  <c:v>0.187</c:v>
                </c:pt>
                <c:pt idx="188">
                  <c:v>0.188</c:v>
                </c:pt>
                <c:pt idx="189">
                  <c:v>0.189</c:v>
                </c:pt>
                <c:pt idx="190">
                  <c:v>0.19</c:v>
                </c:pt>
                <c:pt idx="191">
                  <c:v>0.191</c:v>
                </c:pt>
                <c:pt idx="192">
                  <c:v>0.192</c:v>
                </c:pt>
                <c:pt idx="193">
                  <c:v>0.193</c:v>
                </c:pt>
                <c:pt idx="194">
                  <c:v>0.19400000000000001</c:v>
                </c:pt>
                <c:pt idx="195">
                  <c:v>0.19500000000000001</c:v>
                </c:pt>
                <c:pt idx="196">
                  <c:v>0.19600000000000001</c:v>
                </c:pt>
                <c:pt idx="197">
                  <c:v>0.19700000000000001</c:v>
                </c:pt>
                <c:pt idx="198">
                  <c:v>0.19800000000000001</c:v>
                </c:pt>
                <c:pt idx="199">
                  <c:v>0.19900000000000001</c:v>
                </c:pt>
                <c:pt idx="200">
                  <c:v>0.2</c:v>
                </c:pt>
                <c:pt idx="201">
                  <c:v>0.20100000000000001</c:v>
                </c:pt>
                <c:pt idx="202">
                  <c:v>0.20200000000000001</c:v>
                </c:pt>
                <c:pt idx="203">
                  <c:v>0.20300000000000001</c:v>
                </c:pt>
                <c:pt idx="204">
                  <c:v>0.20399999999999999</c:v>
                </c:pt>
                <c:pt idx="205">
                  <c:v>0.20499999999999999</c:v>
                </c:pt>
                <c:pt idx="206">
                  <c:v>0.20599999999999999</c:v>
                </c:pt>
                <c:pt idx="207">
                  <c:v>0.20699999999999999</c:v>
                </c:pt>
                <c:pt idx="208">
                  <c:v>0.20799999999999999</c:v>
                </c:pt>
                <c:pt idx="209">
                  <c:v>0.20899999999999999</c:v>
                </c:pt>
                <c:pt idx="210">
                  <c:v>0.21</c:v>
                </c:pt>
                <c:pt idx="211">
                  <c:v>0.21099999999999999</c:v>
                </c:pt>
                <c:pt idx="212">
                  <c:v>0.21199999999999999</c:v>
                </c:pt>
                <c:pt idx="213">
                  <c:v>0.21299999999999999</c:v>
                </c:pt>
                <c:pt idx="214">
                  <c:v>0.214</c:v>
                </c:pt>
                <c:pt idx="215">
                  <c:v>0.215</c:v>
                </c:pt>
                <c:pt idx="216">
                  <c:v>0.216</c:v>
                </c:pt>
                <c:pt idx="217">
                  <c:v>0.217</c:v>
                </c:pt>
                <c:pt idx="218">
                  <c:v>0.218</c:v>
                </c:pt>
                <c:pt idx="219">
                  <c:v>0.219</c:v>
                </c:pt>
                <c:pt idx="220">
                  <c:v>0.22</c:v>
                </c:pt>
                <c:pt idx="221">
                  <c:v>0.221</c:v>
                </c:pt>
                <c:pt idx="222">
                  <c:v>0.222</c:v>
                </c:pt>
                <c:pt idx="223">
                  <c:v>0.223</c:v>
                </c:pt>
                <c:pt idx="224">
                  <c:v>0.224</c:v>
                </c:pt>
                <c:pt idx="225">
                  <c:v>0.22500000000000001</c:v>
                </c:pt>
                <c:pt idx="226">
                  <c:v>0.22600000000000001</c:v>
                </c:pt>
                <c:pt idx="227">
                  <c:v>0.22700000000000001</c:v>
                </c:pt>
                <c:pt idx="228">
                  <c:v>0.22800000000000001</c:v>
                </c:pt>
                <c:pt idx="229">
                  <c:v>0.22900000000000001</c:v>
                </c:pt>
                <c:pt idx="230">
                  <c:v>0.23</c:v>
                </c:pt>
                <c:pt idx="231">
                  <c:v>0.23100000000000001</c:v>
                </c:pt>
                <c:pt idx="232">
                  <c:v>0.23200000000000001</c:v>
                </c:pt>
                <c:pt idx="233">
                  <c:v>0.23300000000000001</c:v>
                </c:pt>
                <c:pt idx="234">
                  <c:v>0.23400000000000001</c:v>
                </c:pt>
                <c:pt idx="235">
                  <c:v>0.23499999999999999</c:v>
                </c:pt>
                <c:pt idx="236">
                  <c:v>0.23599999999999999</c:v>
                </c:pt>
                <c:pt idx="237">
                  <c:v>0.23699999999999999</c:v>
                </c:pt>
                <c:pt idx="238">
                  <c:v>0.23799999999999999</c:v>
                </c:pt>
                <c:pt idx="239">
                  <c:v>0.23899999999999999</c:v>
                </c:pt>
                <c:pt idx="240">
                  <c:v>0.24</c:v>
                </c:pt>
                <c:pt idx="241">
                  <c:v>0.24099999999999999</c:v>
                </c:pt>
                <c:pt idx="242">
                  <c:v>0.24199999999999999</c:v>
                </c:pt>
                <c:pt idx="243">
                  <c:v>0.24299999999999999</c:v>
                </c:pt>
                <c:pt idx="244">
                  <c:v>0.24399999999999999</c:v>
                </c:pt>
                <c:pt idx="245">
                  <c:v>0.245</c:v>
                </c:pt>
                <c:pt idx="246">
                  <c:v>0.246</c:v>
                </c:pt>
                <c:pt idx="247">
                  <c:v>0.247</c:v>
                </c:pt>
                <c:pt idx="248">
                  <c:v>0.248</c:v>
                </c:pt>
                <c:pt idx="249">
                  <c:v>0.249</c:v>
                </c:pt>
                <c:pt idx="250">
                  <c:v>0.25</c:v>
                </c:pt>
                <c:pt idx="251">
                  <c:v>0.251</c:v>
                </c:pt>
                <c:pt idx="252">
                  <c:v>0.252</c:v>
                </c:pt>
                <c:pt idx="253">
                  <c:v>0.253</c:v>
                </c:pt>
                <c:pt idx="254">
                  <c:v>0.254</c:v>
                </c:pt>
                <c:pt idx="255">
                  <c:v>0.255</c:v>
                </c:pt>
                <c:pt idx="256">
                  <c:v>0.25600000000000001</c:v>
                </c:pt>
                <c:pt idx="257">
                  <c:v>0.25700000000000001</c:v>
                </c:pt>
                <c:pt idx="258">
                  <c:v>0.25800000000000001</c:v>
                </c:pt>
                <c:pt idx="259">
                  <c:v>0.25900000000000001</c:v>
                </c:pt>
                <c:pt idx="260">
                  <c:v>0.26</c:v>
                </c:pt>
                <c:pt idx="261">
                  <c:v>0.26100000000000001</c:v>
                </c:pt>
                <c:pt idx="262">
                  <c:v>0.26200000000000001</c:v>
                </c:pt>
                <c:pt idx="263">
                  <c:v>0.26300000000000001</c:v>
                </c:pt>
                <c:pt idx="264">
                  <c:v>0.26400000000000001</c:v>
                </c:pt>
                <c:pt idx="265">
                  <c:v>0.26500000000000001</c:v>
                </c:pt>
                <c:pt idx="266">
                  <c:v>0.26600000000000001</c:v>
                </c:pt>
                <c:pt idx="267">
                  <c:v>0.26700000000000002</c:v>
                </c:pt>
                <c:pt idx="268">
                  <c:v>0.26800000000000002</c:v>
                </c:pt>
                <c:pt idx="269">
                  <c:v>0.26900000000000002</c:v>
                </c:pt>
                <c:pt idx="270">
                  <c:v>0.27</c:v>
                </c:pt>
                <c:pt idx="271">
                  <c:v>0.27100000000000002</c:v>
                </c:pt>
                <c:pt idx="272">
                  <c:v>0.27200000000000002</c:v>
                </c:pt>
                <c:pt idx="273">
                  <c:v>0.27300000000000002</c:v>
                </c:pt>
                <c:pt idx="274">
                  <c:v>0.27400000000000002</c:v>
                </c:pt>
                <c:pt idx="275">
                  <c:v>0.27500000000000002</c:v>
                </c:pt>
                <c:pt idx="276">
                  <c:v>0.27600000000000002</c:v>
                </c:pt>
                <c:pt idx="277">
                  <c:v>0.27700000000000002</c:v>
                </c:pt>
                <c:pt idx="278">
                  <c:v>0.27800000000000002</c:v>
                </c:pt>
                <c:pt idx="279">
                  <c:v>0.27900000000000003</c:v>
                </c:pt>
                <c:pt idx="280">
                  <c:v>0.28000000000000003</c:v>
                </c:pt>
                <c:pt idx="281">
                  <c:v>0.28100000000000003</c:v>
                </c:pt>
                <c:pt idx="282">
                  <c:v>0.28199999999999997</c:v>
                </c:pt>
                <c:pt idx="283">
                  <c:v>0.28299999999999997</c:v>
                </c:pt>
                <c:pt idx="284">
                  <c:v>0.28399999999999997</c:v>
                </c:pt>
                <c:pt idx="285">
                  <c:v>0.28499999999999998</c:v>
                </c:pt>
                <c:pt idx="286">
                  <c:v>0.28599999999999998</c:v>
                </c:pt>
                <c:pt idx="287">
                  <c:v>0.28699999999999998</c:v>
                </c:pt>
                <c:pt idx="288">
                  <c:v>0.28799999999999998</c:v>
                </c:pt>
                <c:pt idx="289">
                  <c:v>0.28899999999999998</c:v>
                </c:pt>
                <c:pt idx="290">
                  <c:v>0.28999999999999998</c:v>
                </c:pt>
                <c:pt idx="291">
                  <c:v>0.29099999999999998</c:v>
                </c:pt>
                <c:pt idx="292">
                  <c:v>0.29199999999999998</c:v>
                </c:pt>
                <c:pt idx="293">
                  <c:v>0.29299999999999998</c:v>
                </c:pt>
                <c:pt idx="294">
                  <c:v>0.29399999999999998</c:v>
                </c:pt>
                <c:pt idx="295">
                  <c:v>0.29499999999999998</c:v>
                </c:pt>
                <c:pt idx="296">
                  <c:v>0.29599999999999999</c:v>
                </c:pt>
                <c:pt idx="297">
                  <c:v>0.29699999999999999</c:v>
                </c:pt>
                <c:pt idx="298">
                  <c:v>0.29799999999999999</c:v>
                </c:pt>
                <c:pt idx="299">
                  <c:v>0.29899999999999999</c:v>
                </c:pt>
                <c:pt idx="300">
                  <c:v>0.3</c:v>
                </c:pt>
                <c:pt idx="301">
                  <c:v>0.30099999999999999</c:v>
                </c:pt>
                <c:pt idx="302">
                  <c:v>0.30199999999999999</c:v>
                </c:pt>
                <c:pt idx="303">
                  <c:v>0.30299999999999999</c:v>
                </c:pt>
                <c:pt idx="304">
                  <c:v>0.30399999999999999</c:v>
                </c:pt>
                <c:pt idx="305">
                  <c:v>0.30499999999999999</c:v>
                </c:pt>
                <c:pt idx="306">
                  <c:v>0.30599999999999999</c:v>
                </c:pt>
                <c:pt idx="307">
                  <c:v>0.307</c:v>
                </c:pt>
                <c:pt idx="308">
                  <c:v>0.308</c:v>
                </c:pt>
                <c:pt idx="309">
                  <c:v>0.309</c:v>
                </c:pt>
                <c:pt idx="310">
                  <c:v>0.31</c:v>
                </c:pt>
                <c:pt idx="311">
                  <c:v>0.311</c:v>
                </c:pt>
                <c:pt idx="312">
                  <c:v>0.312</c:v>
                </c:pt>
                <c:pt idx="313">
                  <c:v>0.313</c:v>
                </c:pt>
                <c:pt idx="314">
                  <c:v>0.314</c:v>
                </c:pt>
                <c:pt idx="315">
                  <c:v>0.315</c:v>
                </c:pt>
                <c:pt idx="316">
                  <c:v>0.316</c:v>
                </c:pt>
                <c:pt idx="317">
                  <c:v>0.317</c:v>
                </c:pt>
                <c:pt idx="318">
                  <c:v>0.318</c:v>
                </c:pt>
                <c:pt idx="319">
                  <c:v>0.31900000000000001</c:v>
                </c:pt>
                <c:pt idx="320">
                  <c:v>0.32</c:v>
                </c:pt>
                <c:pt idx="321">
                  <c:v>0.32100000000000001</c:v>
                </c:pt>
                <c:pt idx="322">
                  <c:v>0.32200000000000001</c:v>
                </c:pt>
                <c:pt idx="323">
                  <c:v>0.32300000000000001</c:v>
                </c:pt>
                <c:pt idx="324">
                  <c:v>0.32400000000000001</c:v>
                </c:pt>
                <c:pt idx="325">
                  <c:v>0.32500000000000001</c:v>
                </c:pt>
                <c:pt idx="326">
                  <c:v>0.32600000000000001</c:v>
                </c:pt>
                <c:pt idx="327">
                  <c:v>0.32700000000000001</c:v>
                </c:pt>
                <c:pt idx="328">
                  <c:v>0.32800000000000001</c:v>
                </c:pt>
                <c:pt idx="329">
                  <c:v>0.32900000000000001</c:v>
                </c:pt>
                <c:pt idx="330">
                  <c:v>0.33</c:v>
                </c:pt>
                <c:pt idx="331">
                  <c:v>0.33100000000000002</c:v>
                </c:pt>
                <c:pt idx="332">
                  <c:v>0.33200000000000002</c:v>
                </c:pt>
                <c:pt idx="333">
                  <c:v>0.33300000000000002</c:v>
                </c:pt>
                <c:pt idx="334">
                  <c:v>0.33400000000000002</c:v>
                </c:pt>
                <c:pt idx="335">
                  <c:v>0.33500000000000002</c:v>
                </c:pt>
                <c:pt idx="336">
                  <c:v>0.33600000000000002</c:v>
                </c:pt>
                <c:pt idx="337">
                  <c:v>0.33700000000000002</c:v>
                </c:pt>
                <c:pt idx="338">
                  <c:v>0.33800000000000002</c:v>
                </c:pt>
                <c:pt idx="339">
                  <c:v>0.33900000000000002</c:v>
                </c:pt>
                <c:pt idx="340">
                  <c:v>0.34</c:v>
                </c:pt>
                <c:pt idx="341">
                  <c:v>0.34100000000000003</c:v>
                </c:pt>
                <c:pt idx="342">
                  <c:v>0.34200000000000003</c:v>
                </c:pt>
                <c:pt idx="343">
                  <c:v>0.34300000000000003</c:v>
                </c:pt>
                <c:pt idx="344">
                  <c:v>0.34399999999999997</c:v>
                </c:pt>
                <c:pt idx="345">
                  <c:v>0.34499999999999997</c:v>
                </c:pt>
                <c:pt idx="346">
                  <c:v>0.34599999999999997</c:v>
                </c:pt>
                <c:pt idx="347">
                  <c:v>0.34699999999999998</c:v>
                </c:pt>
                <c:pt idx="348">
                  <c:v>0.34799999999999998</c:v>
                </c:pt>
                <c:pt idx="349">
                  <c:v>0.34899999999999998</c:v>
                </c:pt>
                <c:pt idx="350">
                  <c:v>0.35</c:v>
                </c:pt>
                <c:pt idx="351">
                  <c:v>0.35099999999999998</c:v>
                </c:pt>
                <c:pt idx="352">
                  <c:v>0.35199999999999998</c:v>
                </c:pt>
                <c:pt idx="353">
                  <c:v>0.35299999999999998</c:v>
                </c:pt>
                <c:pt idx="354">
                  <c:v>0.35399999999999998</c:v>
                </c:pt>
                <c:pt idx="355">
                  <c:v>0.35499999999999998</c:v>
                </c:pt>
                <c:pt idx="356">
                  <c:v>0.35599999999999998</c:v>
                </c:pt>
                <c:pt idx="357">
                  <c:v>0.35699999999999998</c:v>
                </c:pt>
                <c:pt idx="358">
                  <c:v>0.35799999999999998</c:v>
                </c:pt>
                <c:pt idx="359">
                  <c:v>0.35899999999999999</c:v>
                </c:pt>
                <c:pt idx="360">
                  <c:v>0.36</c:v>
                </c:pt>
                <c:pt idx="361">
                  <c:v>0.36099999999999999</c:v>
                </c:pt>
                <c:pt idx="362">
                  <c:v>0.36199999999999999</c:v>
                </c:pt>
                <c:pt idx="363">
                  <c:v>0.36299999999999999</c:v>
                </c:pt>
                <c:pt idx="364">
                  <c:v>0.36399999999999999</c:v>
                </c:pt>
                <c:pt idx="365">
                  <c:v>0.36499999999999999</c:v>
                </c:pt>
                <c:pt idx="366">
                  <c:v>0.36599999999999999</c:v>
                </c:pt>
                <c:pt idx="367">
                  <c:v>0.36699999999999999</c:v>
                </c:pt>
                <c:pt idx="368">
                  <c:v>0.36799999999999999</c:v>
                </c:pt>
                <c:pt idx="369">
                  <c:v>0.36899999999999999</c:v>
                </c:pt>
                <c:pt idx="370">
                  <c:v>0.37</c:v>
                </c:pt>
                <c:pt idx="371">
                  <c:v>0.371</c:v>
                </c:pt>
                <c:pt idx="372">
                  <c:v>0.372</c:v>
                </c:pt>
                <c:pt idx="373">
                  <c:v>0.373</c:v>
                </c:pt>
                <c:pt idx="374">
                  <c:v>0.374</c:v>
                </c:pt>
                <c:pt idx="375">
                  <c:v>0.375</c:v>
                </c:pt>
                <c:pt idx="376">
                  <c:v>0.376</c:v>
                </c:pt>
                <c:pt idx="377">
                  <c:v>0.377</c:v>
                </c:pt>
                <c:pt idx="378">
                  <c:v>0.378</c:v>
                </c:pt>
                <c:pt idx="379">
                  <c:v>0.379</c:v>
                </c:pt>
                <c:pt idx="380">
                  <c:v>0.38</c:v>
                </c:pt>
                <c:pt idx="381">
                  <c:v>0.38100000000000001</c:v>
                </c:pt>
                <c:pt idx="382">
                  <c:v>0.38200000000000001</c:v>
                </c:pt>
                <c:pt idx="383">
                  <c:v>0.38300000000000001</c:v>
                </c:pt>
                <c:pt idx="384">
                  <c:v>0.38400000000000001</c:v>
                </c:pt>
                <c:pt idx="385">
                  <c:v>0.38500000000000001</c:v>
                </c:pt>
                <c:pt idx="386">
                  <c:v>0.38600000000000001</c:v>
                </c:pt>
                <c:pt idx="387">
                  <c:v>0.38700000000000001</c:v>
                </c:pt>
                <c:pt idx="388">
                  <c:v>0.38800000000000001</c:v>
                </c:pt>
                <c:pt idx="389">
                  <c:v>0.38900000000000001</c:v>
                </c:pt>
                <c:pt idx="390">
                  <c:v>0.39</c:v>
                </c:pt>
                <c:pt idx="391">
                  <c:v>0.39100000000000001</c:v>
                </c:pt>
                <c:pt idx="392">
                  <c:v>0.39200000000000002</c:v>
                </c:pt>
                <c:pt idx="393">
                  <c:v>0.39300000000000002</c:v>
                </c:pt>
                <c:pt idx="394">
                  <c:v>0.39400000000000002</c:v>
                </c:pt>
                <c:pt idx="395">
                  <c:v>0.39500000000000002</c:v>
                </c:pt>
                <c:pt idx="396">
                  <c:v>0.39600000000000002</c:v>
                </c:pt>
                <c:pt idx="397">
                  <c:v>0.39700000000000002</c:v>
                </c:pt>
                <c:pt idx="398">
                  <c:v>0.39800000000000002</c:v>
                </c:pt>
                <c:pt idx="399">
                  <c:v>0.39900000000000002</c:v>
                </c:pt>
                <c:pt idx="400">
                  <c:v>0.4</c:v>
                </c:pt>
                <c:pt idx="401">
                  <c:v>0.40100000000000002</c:v>
                </c:pt>
                <c:pt idx="402">
                  <c:v>0.40200000000000002</c:v>
                </c:pt>
                <c:pt idx="403">
                  <c:v>0.40300000000000002</c:v>
                </c:pt>
                <c:pt idx="404">
                  <c:v>0.40400000000000003</c:v>
                </c:pt>
                <c:pt idx="405">
                  <c:v>0.40500000000000003</c:v>
                </c:pt>
                <c:pt idx="406">
                  <c:v>0.40600000000000003</c:v>
                </c:pt>
                <c:pt idx="407">
                  <c:v>0.40699999999999997</c:v>
                </c:pt>
                <c:pt idx="408">
                  <c:v>0.40799999999999997</c:v>
                </c:pt>
                <c:pt idx="409">
                  <c:v>0.40899999999999997</c:v>
                </c:pt>
                <c:pt idx="410">
                  <c:v>0.41</c:v>
                </c:pt>
                <c:pt idx="411">
                  <c:v>0.41099999999999998</c:v>
                </c:pt>
                <c:pt idx="412">
                  <c:v>0.41199999999999998</c:v>
                </c:pt>
                <c:pt idx="413">
                  <c:v>0.41299999999999998</c:v>
                </c:pt>
                <c:pt idx="414">
                  <c:v>0.41399999999999998</c:v>
                </c:pt>
                <c:pt idx="415">
                  <c:v>0.41499999999999998</c:v>
                </c:pt>
                <c:pt idx="416">
                  <c:v>0.41599999999999998</c:v>
                </c:pt>
                <c:pt idx="417">
                  <c:v>0.41699999999999998</c:v>
                </c:pt>
                <c:pt idx="418">
                  <c:v>0.41799999999999998</c:v>
                </c:pt>
                <c:pt idx="419">
                  <c:v>0.41899999999999998</c:v>
                </c:pt>
                <c:pt idx="420">
                  <c:v>0.42</c:v>
                </c:pt>
                <c:pt idx="421">
                  <c:v>0.42099999999999999</c:v>
                </c:pt>
                <c:pt idx="422">
                  <c:v>0.42199999999999999</c:v>
                </c:pt>
                <c:pt idx="423">
                  <c:v>0.42299999999999999</c:v>
                </c:pt>
                <c:pt idx="424">
                  <c:v>0.42399999999999999</c:v>
                </c:pt>
                <c:pt idx="425">
                  <c:v>0.42499999999999999</c:v>
                </c:pt>
                <c:pt idx="426">
                  <c:v>0.42599999999999999</c:v>
                </c:pt>
                <c:pt idx="427">
                  <c:v>0.42699999999999999</c:v>
                </c:pt>
                <c:pt idx="428">
                  <c:v>0.42799999999999999</c:v>
                </c:pt>
                <c:pt idx="429">
                  <c:v>0.42899999999999999</c:v>
                </c:pt>
                <c:pt idx="430">
                  <c:v>0.43</c:v>
                </c:pt>
                <c:pt idx="431">
                  <c:v>0.43099999999999999</c:v>
                </c:pt>
                <c:pt idx="432">
                  <c:v>0.432</c:v>
                </c:pt>
                <c:pt idx="433">
                  <c:v>0.433</c:v>
                </c:pt>
                <c:pt idx="434">
                  <c:v>0.434</c:v>
                </c:pt>
                <c:pt idx="435">
                  <c:v>0.435</c:v>
                </c:pt>
                <c:pt idx="436">
                  <c:v>0.436</c:v>
                </c:pt>
                <c:pt idx="437">
                  <c:v>0.437</c:v>
                </c:pt>
                <c:pt idx="438">
                  <c:v>0.438</c:v>
                </c:pt>
                <c:pt idx="439">
                  <c:v>0.439</c:v>
                </c:pt>
                <c:pt idx="440">
                  <c:v>0.44</c:v>
                </c:pt>
                <c:pt idx="441">
                  <c:v>0.441</c:v>
                </c:pt>
                <c:pt idx="442">
                  <c:v>0.442</c:v>
                </c:pt>
                <c:pt idx="443">
                  <c:v>0.443</c:v>
                </c:pt>
                <c:pt idx="444">
                  <c:v>0.44400000000000001</c:v>
                </c:pt>
                <c:pt idx="445">
                  <c:v>0.44500000000000001</c:v>
                </c:pt>
                <c:pt idx="446">
                  <c:v>0.44600000000000001</c:v>
                </c:pt>
                <c:pt idx="447">
                  <c:v>0.44700000000000001</c:v>
                </c:pt>
                <c:pt idx="448">
                  <c:v>0.44800000000000001</c:v>
                </c:pt>
                <c:pt idx="449">
                  <c:v>0.44900000000000001</c:v>
                </c:pt>
                <c:pt idx="450">
                  <c:v>0.45</c:v>
                </c:pt>
                <c:pt idx="451">
                  <c:v>0.45100000000000001</c:v>
                </c:pt>
                <c:pt idx="452">
                  <c:v>0.45200000000000001</c:v>
                </c:pt>
                <c:pt idx="453">
                  <c:v>0.45300000000000001</c:v>
                </c:pt>
                <c:pt idx="454">
                  <c:v>0.45400000000000001</c:v>
                </c:pt>
                <c:pt idx="455">
                  <c:v>0.45500000000000002</c:v>
                </c:pt>
                <c:pt idx="456">
                  <c:v>0.45600000000000002</c:v>
                </c:pt>
                <c:pt idx="457">
                  <c:v>0.45700000000000002</c:v>
                </c:pt>
                <c:pt idx="458">
                  <c:v>0.45800000000000002</c:v>
                </c:pt>
                <c:pt idx="459">
                  <c:v>0.45900000000000002</c:v>
                </c:pt>
                <c:pt idx="460">
                  <c:v>0.46</c:v>
                </c:pt>
                <c:pt idx="461">
                  <c:v>0.46100000000000002</c:v>
                </c:pt>
                <c:pt idx="462">
                  <c:v>0.46200000000000002</c:v>
                </c:pt>
                <c:pt idx="463">
                  <c:v>0.46300000000000002</c:v>
                </c:pt>
                <c:pt idx="464">
                  <c:v>0.46400000000000002</c:v>
                </c:pt>
                <c:pt idx="465">
                  <c:v>0.46500000000000002</c:v>
                </c:pt>
                <c:pt idx="466">
                  <c:v>0.46600000000000003</c:v>
                </c:pt>
                <c:pt idx="467">
                  <c:v>0.46700000000000003</c:v>
                </c:pt>
                <c:pt idx="468">
                  <c:v>0.46800000000000003</c:v>
                </c:pt>
                <c:pt idx="469">
                  <c:v>0.46899999999999997</c:v>
                </c:pt>
                <c:pt idx="470">
                  <c:v>0.47</c:v>
                </c:pt>
                <c:pt idx="471">
                  <c:v>0.47099999999999997</c:v>
                </c:pt>
                <c:pt idx="472">
                  <c:v>0.47199999999999998</c:v>
                </c:pt>
                <c:pt idx="473">
                  <c:v>0.47299999999999998</c:v>
                </c:pt>
                <c:pt idx="474">
                  <c:v>0.47399999999999998</c:v>
                </c:pt>
                <c:pt idx="475">
                  <c:v>0.47499999999999998</c:v>
                </c:pt>
                <c:pt idx="476">
                  <c:v>0.47599999999999998</c:v>
                </c:pt>
                <c:pt idx="477">
                  <c:v>0.47699999999999998</c:v>
                </c:pt>
                <c:pt idx="478">
                  <c:v>0.47799999999999998</c:v>
                </c:pt>
                <c:pt idx="479">
                  <c:v>0.47899999999999998</c:v>
                </c:pt>
                <c:pt idx="480">
                  <c:v>0.48</c:v>
                </c:pt>
                <c:pt idx="481">
                  <c:v>0.48099999999999998</c:v>
                </c:pt>
                <c:pt idx="482">
                  <c:v>0.48199999999999998</c:v>
                </c:pt>
                <c:pt idx="483">
                  <c:v>0.48299999999999998</c:v>
                </c:pt>
                <c:pt idx="484">
                  <c:v>0.48399999999999999</c:v>
                </c:pt>
                <c:pt idx="485">
                  <c:v>0.48499999999999999</c:v>
                </c:pt>
                <c:pt idx="486">
                  <c:v>0.48599999999999999</c:v>
                </c:pt>
                <c:pt idx="487">
                  <c:v>0.48699999999999999</c:v>
                </c:pt>
                <c:pt idx="488">
                  <c:v>0.48799999999999999</c:v>
                </c:pt>
                <c:pt idx="489">
                  <c:v>0.48899999999999999</c:v>
                </c:pt>
                <c:pt idx="490">
                  <c:v>0.49</c:v>
                </c:pt>
                <c:pt idx="491">
                  <c:v>0.49099999999999999</c:v>
                </c:pt>
                <c:pt idx="492">
                  <c:v>0.49199999999999999</c:v>
                </c:pt>
                <c:pt idx="493">
                  <c:v>0.49299999999999999</c:v>
                </c:pt>
                <c:pt idx="494">
                  <c:v>0.49399999999999999</c:v>
                </c:pt>
                <c:pt idx="495">
                  <c:v>0.495</c:v>
                </c:pt>
                <c:pt idx="496">
                  <c:v>0.496</c:v>
                </c:pt>
                <c:pt idx="497">
                  <c:v>0.497</c:v>
                </c:pt>
                <c:pt idx="498">
                  <c:v>0.498</c:v>
                </c:pt>
                <c:pt idx="499">
                  <c:v>0.499</c:v>
                </c:pt>
                <c:pt idx="500">
                  <c:v>0.5</c:v>
                </c:pt>
                <c:pt idx="501">
                  <c:v>0.501</c:v>
                </c:pt>
                <c:pt idx="502">
                  <c:v>0.502</c:v>
                </c:pt>
                <c:pt idx="503">
                  <c:v>0.503</c:v>
                </c:pt>
                <c:pt idx="504">
                  <c:v>0.504</c:v>
                </c:pt>
                <c:pt idx="505">
                  <c:v>0.505</c:v>
                </c:pt>
                <c:pt idx="506">
                  <c:v>0.50600000000000001</c:v>
                </c:pt>
                <c:pt idx="507">
                  <c:v>0.50700000000000001</c:v>
                </c:pt>
                <c:pt idx="508">
                  <c:v>0.50800000000000001</c:v>
                </c:pt>
                <c:pt idx="509">
                  <c:v>0.50900000000000001</c:v>
                </c:pt>
                <c:pt idx="510">
                  <c:v>0.51</c:v>
                </c:pt>
                <c:pt idx="511">
                  <c:v>0.51100000000000001</c:v>
                </c:pt>
                <c:pt idx="512">
                  <c:v>0.51200000000000001</c:v>
                </c:pt>
                <c:pt idx="513">
                  <c:v>0.51300000000000001</c:v>
                </c:pt>
                <c:pt idx="514">
                  <c:v>0.51400000000000001</c:v>
                </c:pt>
                <c:pt idx="515">
                  <c:v>0.51500000000000001</c:v>
                </c:pt>
                <c:pt idx="516">
                  <c:v>0.51600000000000001</c:v>
                </c:pt>
                <c:pt idx="517">
                  <c:v>0.51700000000000002</c:v>
                </c:pt>
                <c:pt idx="518">
                  <c:v>0.51800000000000002</c:v>
                </c:pt>
                <c:pt idx="519">
                  <c:v>0.51900000000000002</c:v>
                </c:pt>
                <c:pt idx="520">
                  <c:v>0.52</c:v>
                </c:pt>
                <c:pt idx="521">
                  <c:v>0.52100000000000002</c:v>
                </c:pt>
                <c:pt idx="522">
                  <c:v>0.52200000000000002</c:v>
                </c:pt>
                <c:pt idx="523">
                  <c:v>0.52300000000000002</c:v>
                </c:pt>
                <c:pt idx="524">
                  <c:v>0.52400000000000002</c:v>
                </c:pt>
                <c:pt idx="525">
                  <c:v>0.52500000000000002</c:v>
                </c:pt>
                <c:pt idx="526">
                  <c:v>0.52600000000000002</c:v>
                </c:pt>
                <c:pt idx="527">
                  <c:v>0.52700000000000002</c:v>
                </c:pt>
                <c:pt idx="528">
                  <c:v>0.52800000000000002</c:v>
                </c:pt>
                <c:pt idx="529">
                  <c:v>0.52900000000000003</c:v>
                </c:pt>
                <c:pt idx="530">
                  <c:v>0.53</c:v>
                </c:pt>
                <c:pt idx="531">
                  <c:v>0.53100000000000003</c:v>
                </c:pt>
                <c:pt idx="532">
                  <c:v>0.53200000000000003</c:v>
                </c:pt>
                <c:pt idx="533">
                  <c:v>0.53300000000000003</c:v>
                </c:pt>
                <c:pt idx="534">
                  <c:v>0.53400000000000003</c:v>
                </c:pt>
                <c:pt idx="535">
                  <c:v>0.53500000000000003</c:v>
                </c:pt>
                <c:pt idx="536">
                  <c:v>0.53600000000000003</c:v>
                </c:pt>
                <c:pt idx="537">
                  <c:v>0.53700000000000003</c:v>
                </c:pt>
                <c:pt idx="538">
                  <c:v>0.53800000000000003</c:v>
                </c:pt>
                <c:pt idx="539">
                  <c:v>0.53900000000000003</c:v>
                </c:pt>
                <c:pt idx="540">
                  <c:v>0.54</c:v>
                </c:pt>
                <c:pt idx="541">
                  <c:v>0.54100000000000004</c:v>
                </c:pt>
                <c:pt idx="542">
                  <c:v>0.54200000000000004</c:v>
                </c:pt>
                <c:pt idx="543">
                  <c:v>0.54300000000000004</c:v>
                </c:pt>
                <c:pt idx="544">
                  <c:v>0.54400000000000004</c:v>
                </c:pt>
                <c:pt idx="545">
                  <c:v>0.54500000000000004</c:v>
                </c:pt>
                <c:pt idx="546">
                  <c:v>0.54600000000000004</c:v>
                </c:pt>
                <c:pt idx="547">
                  <c:v>0.54700000000000004</c:v>
                </c:pt>
                <c:pt idx="548">
                  <c:v>0.54800000000000004</c:v>
                </c:pt>
                <c:pt idx="549">
                  <c:v>0.54900000000000004</c:v>
                </c:pt>
                <c:pt idx="550">
                  <c:v>0.55000000000000004</c:v>
                </c:pt>
                <c:pt idx="551">
                  <c:v>0.55100000000000005</c:v>
                </c:pt>
                <c:pt idx="552">
                  <c:v>0.55200000000000005</c:v>
                </c:pt>
                <c:pt idx="553">
                  <c:v>0.55300000000000005</c:v>
                </c:pt>
                <c:pt idx="554">
                  <c:v>0.55400000000000005</c:v>
                </c:pt>
                <c:pt idx="555">
                  <c:v>0.55500000000000005</c:v>
                </c:pt>
                <c:pt idx="556">
                  <c:v>0.55600000000000005</c:v>
                </c:pt>
                <c:pt idx="557">
                  <c:v>0.55700000000000005</c:v>
                </c:pt>
                <c:pt idx="558">
                  <c:v>0.55800000000000005</c:v>
                </c:pt>
                <c:pt idx="559">
                  <c:v>0.55900000000000005</c:v>
                </c:pt>
                <c:pt idx="560">
                  <c:v>0.56000000000000005</c:v>
                </c:pt>
                <c:pt idx="561">
                  <c:v>0.56100000000000005</c:v>
                </c:pt>
                <c:pt idx="562">
                  <c:v>0.56200000000000006</c:v>
                </c:pt>
                <c:pt idx="563">
                  <c:v>0.56299999999999994</c:v>
                </c:pt>
                <c:pt idx="564">
                  <c:v>0.56399999999999995</c:v>
                </c:pt>
                <c:pt idx="565">
                  <c:v>0.56499999999999995</c:v>
                </c:pt>
                <c:pt idx="566">
                  <c:v>0.56599999999999995</c:v>
                </c:pt>
                <c:pt idx="567">
                  <c:v>0.56699999999999995</c:v>
                </c:pt>
                <c:pt idx="568">
                  <c:v>0.56799999999999995</c:v>
                </c:pt>
                <c:pt idx="569">
                  <c:v>0.56899999999999995</c:v>
                </c:pt>
                <c:pt idx="570">
                  <c:v>0.56999999999999995</c:v>
                </c:pt>
                <c:pt idx="571">
                  <c:v>0.57099999999999995</c:v>
                </c:pt>
                <c:pt idx="572">
                  <c:v>0.57199999999999995</c:v>
                </c:pt>
                <c:pt idx="573">
                  <c:v>0.57299999999999995</c:v>
                </c:pt>
                <c:pt idx="574">
                  <c:v>0.57399999999999995</c:v>
                </c:pt>
                <c:pt idx="575">
                  <c:v>0.57499999999999996</c:v>
                </c:pt>
                <c:pt idx="576">
                  <c:v>0.57599999999999996</c:v>
                </c:pt>
                <c:pt idx="577">
                  <c:v>0.57699999999999996</c:v>
                </c:pt>
                <c:pt idx="578">
                  <c:v>0.57799999999999996</c:v>
                </c:pt>
                <c:pt idx="579">
                  <c:v>0.57899999999999996</c:v>
                </c:pt>
                <c:pt idx="580">
                  <c:v>0.57999999999999996</c:v>
                </c:pt>
                <c:pt idx="581">
                  <c:v>0.58099999999999996</c:v>
                </c:pt>
                <c:pt idx="582">
                  <c:v>0.58199999999999996</c:v>
                </c:pt>
                <c:pt idx="583">
                  <c:v>0.58299999999999996</c:v>
                </c:pt>
                <c:pt idx="584">
                  <c:v>0.58399999999999996</c:v>
                </c:pt>
                <c:pt idx="585">
                  <c:v>0.58499999999999996</c:v>
                </c:pt>
                <c:pt idx="586">
                  <c:v>0.58599999999999997</c:v>
                </c:pt>
                <c:pt idx="587">
                  <c:v>0.58699999999999997</c:v>
                </c:pt>
                <c:pt idx="588">
                  <c:v>0.58799999999999997</c:v>
                </c:pt>
                <c:pt idx="589">
                  <c:v>0.58899999999999997</c:v>
                </c:pt>
                <c:pt idx="590">
                  <c:v>0.59</c:v>
                </c:pt>
                <c:pt idx="591">
                  <c:v>0.59099999999999997</c:v>
                </c:pt>
                <c:pt idx="592">
                  <c:v>0.59199999999999997</c:v>
                </c:pt>
                <c:pt idx="593">
                  <c:v>0.59299999999999997</c:v>
                </c:pt>
                <c:pt idx="594">
                  <c:v>0.59399999999999997</c:v>
                </c:pt>
                <c:pt idx="595">
                  <c:v>0.59499999999999997</c:v>
                </c:pt>
                <c:pt idx="596">
                  <c:v>0.59599999999999997</c:v>
                </c:pt>
                <c:pt idx="597">
                  <c:v>0.59699999999999998</c:v>
                </c:pt>
                <c:pt idx="598">
                  <c:v>0.59799999999999998</c:v>
                </c:pt>
                <c:pt idx="599">
                  <c:v>0.59899999999999998</c:v>
                </c:pt>
                <c:pt idx="600">
                  <c:v>0.6</c:v>
                </c:pt>
                <c:pt idx="601">
                  <c:v>0.60099999999999998</c:v>
                </c:pt>
                <c:pt idx="602">
                  <c:v>0.60199999999999998</c:v>
                </c:pt>
                <c:pt idx="603">
                  <c:v>0.60299999999999998</c:v>
                </c:pt>
                <c:pt idx="604">
                  <c:v>0.60399999999999998</c:v>
                </c:pt>
                <c:pt idx="605">
                  <c:v>0.60499999999999998</c:v>
                </c:pt>
                <c:pt idx="606">
                  <c:v>0.60599999999999998</c:v>
                </c:pt>
                <c:pt idx="607">
                  <c:v>0.60699999999999998</c:v>
                </c:pt>
                <c:pt idx="608">
                  <c:v>0.60799999999999998</c:v>
                </c:pt>
                <c:pt idx="609">
                  <c:v>0.60899999999999999</c:v>
                </c:pt>
                <c:pt idx="610">
                  <c:v>0.61</c:v>
                </c:pt>
                <c:pt idx="611">
                  <c:v>0.61099999999999999</c:v>
                </c:pt>
                <c:pt idx="612">
                  <c:v>0.61199999999999999</c:v>
                </c:pt>
                <c:pt idx="613">
                  <c:v>0.61299999999999999</c:v>
                </c:pt>
                <c:pt idx="614">
                  <c:v>0.61399999999999999</c:v>
                </c:pt>
                <c:pt idx="615">
                  <c:v>0.61499999999999999</c:v>
                </c:pt>
                <c:pt idx="616">
                  <c:v>0.61599999999999999</c:v>
                </c:pt>
                <c:pt idx="617">
                  <c:v>0.61699999999999999</c:v>
                </c:pt>
                <c:pt idx="618">
                  <c:v>0.61799999999999999</c:v>
                </c:pt>
                <c:pt idx="619">
                  <c:v>0.61899999999999999</c:v>
                </c:pt>
                <c:pt idx="620">
                  <c:v>0.62</c:v>
                </c:pt>
                <c:pt idx="621">
                  <c:v>0.621</c:v>
                </c:pt>
                <c:pt idx="622">
                  <c:v>0.622</c:v>
                </c:pt>
                <c:pt idx="623">
                  <c:v>0.623</c:v>
                </c:pt>
                <c:pt idx="624">
                  <c:v>0.624</c:v>
                </c:pt>
                <c:pt idx="625">
                  <c:v>0.625</c:v>
                </c:pt>
                <c:pt idx="626">
                  <c:v>0.626</c:v>
                </c:pt>
                <c:pt idx="627">
                  <c:v>0.627</c:v>
                </c:pt>
                <c:pt idx="628">
                  <c:v>0.628</c:v>
                </c:pt>
                <c:pt idx="629">
                  <c:v>0.629</c:v>
                </c:pt>
                <c:pt idx="630">
                  <c:v>0.63</c:v>
                </c:pt>
                <c:pt idx="631">
                  <c:v>0.63100000000000001</c:v>
                </c:pt>
                <c:pt idx="632">
                  <c:v>0.63200000000000001</c:v>
                </c:pt>
                <c:pt idx="633">
                  <c:v>0.63300000000000001</c:v>
                </c:pt>
                <c:pt idx="634">
                  <c:v>0.63400000000000001</c:v>
                </c:pt>
                <c:pt idx="635">
                  <c:v>0.63500000000000001</c:v>
                </c:pt>
                <c:pt idx="636">
                  <c:v>0.63600000000000001</c:v>
                </c:pt>
                <c:pt idx="637">
                  <c:v>0.63700000000000001</c:v>
                </c:pt>
                <c:pt idx="638">
                  <c:v>0.63800000000000001</c:v>
                </c:pt>
                <c:pt idx="639">
                  <c:v>0.63900000000000001</c:v>
                </c:pt>
                <c:pt idx="640">
                  <c:v>0.64</c:v>
                </c:pt>
                <c:pt idx="641">
                  <c:v>0.64100000000000001</c:v>
                </c:pt>
                <c:pt idx="642">
                  <c:v>0.64200000000000002</c:v>
                </c:pt>
                <c:pt idx="643">
                  <c:v>0.64300000000000002</c:v>
                </c:pt>
                <c:pt idx="644">
                  <c:v>0.64400000000000002</c:v>
                </c:pt>
                <c:pt idx="645">
                  <c:v>0.64500000000000002</c:v>
                </c:pt>
                <c:pt idx="646">
                  <c:v>0.64600000000000002</c:v>
                </c:pt>
                <c:pt idx="647">
                  <c:v>0.64700000000000002</c:v>
                </c:pt>
                <c:pt idx="648">
                  <c:v>0.64800000000000002</c:v>
                </c:pt>
                <c:pt idx="649">
                  <c:v>0.64900000000000002</c:v>
                </c:pt>
                <c:pt idx="650">
                  <c:v>0.65</c:v>
                </c:pt>
                <c:pt idx="651">
                  <c:v>0.65100000000000002</c:v>
                </c:pt>
                <c:pt idx="652">
                  <c:v>0.65200000000000002</c:v>
                </c:pt>
                <c:pt idx="653">
                  <c:v>0.65300000000000002</c:v>
                </c:pt>
                <c:pt idx="654">
                  <c:v>0.65400000000000003</c:v>
                </c:pt>
                <c:pt idx="655">
                  <c:v>0.65500000000000003</c:v>
                </c:pt>
                <c:pt idx="656">
                  <c:v>0.65600000000000003</c:v>
                </c:pt>
                <c:pt idx="657">
                  <c:v>0.65700000000000003</c:v>
                </c:pt>
                <c:pt idx="658">
                  <c:v>0.65800000000000003</c:v>
                </c:pt>
                <c:pt idx="659">
                  <c:v>0.65900000000000003</c:v>
                </c:pt>
                <c:pt idx="660">
                  <c:v>0.66</c:v>
                </c:pt>
                <c:pt idx="661">
                  <c:v>0.66100000000000003</c:v>
                </c:pt>
                <c:pt idx="662">
                  <c:v>0.66200000000000003</c:v>
                </c:pt>
                <c:pt idx="663">
                  <c:v>0.66300000000000003</c:v>
                </c:pt>
                <c:pt idx="664">
                  <c:v>0.66400000000000003</c:v>
                </c:pt>
                <c:pt idx="665">
                  <c:v>0.66500000000000004</c:v>
                </c:pt>
                <c:pt idx="666">
                  <c:v>0.66600000000000004</c:v>
                </c:pt>
                <c:pt idx="667">
                  <c:v>0.66700000000000004</c:v>
                </c:pt>
                <c:pt idx="668">
                  <c:v>0.66800000000000004</c:v>
                </c:pt>
                <c:pt idx="669">
                  <c:v>0.66900000000000004</c:v>
                </c:pt>
                <c:pt idx="670">
                  <c:v>0.67</c:v>
                </c:pt>
                <c:pt idx="671">
                  <c:v>0.67100000000000004</c:v>
                </c:pt>
                <c:pt idx="672">
                  <c:v>0.67200000000000004</c:v>
                </c:pt>
                <c:pt idx="673">
                  <c:v>0.67300000000000004</c:v>
                </c:pt>
                <c:pt idx="674">
                  <c:v>0.67400000000000004</c:v>
                </c:pt>
                <c:pt idx="675">
                  <c:v>0.67500000000000004</c:v>
                </c:pt>
                <c:pt idx="676">
                  <c:v>0.67600000000000005</c:v>
                </c:pt>
                <c:pt idx="677">
                  <c:v>0.67700000000000005</c:v>
                </c:pt>
                <c:pt idx="678">
                  <c:v>0.67800000000000005</c:v>
                </c:pt>
                <c:pt idx="679">
                  <c:v>0.67900000000000005</c:v>
                </c:pt>
                <c:pt idx="680">
                  <c:v>0.68</c:v>
                </c:pt>
                <c:pt idx="681">
                  <c:v>0.68100000000000005</c:v>
                </c:pt>
                <c:pt idx="682">
                  <c:v>0.68200000000000005</c:v>
                </c:pt>
                <c:pt idx="683">
                  <c:v>0.68300000000000005</c:v>
                </c:pt>
                <c:pt idx="684">
                  <c:v>0.68400000000000005</c:v>
                </c:pt>
                <c:pt idx="685">
                  <c:v>0.68500000000000005</c:v>
                </c:pt>
                <c:pt idx="686">
                  <c:v>0.68600000000000005</c:v>
                </c:pt>
                <c:pt idx="687">
                  <c:v>0.68700000000000006</c:v>
                </c:pt>
                <c:pt idx="688">
                  <c:v>0.68799999999999994</c:v>
                </c:pt>
                <c:pt idx="689">
                  <c:v>0.68899999999999995</c:v>
                </c:pt>
                <c:pt idx="690">
                  <c:v>0.69</c:v>
                </c:pt>
                <c:pt idx="691">
                  <c:v>0.69099999999999995</c:v>
                </c:pt>
                <c:pt idx="692">
                  <c:v>0.69199999999999995</c:v>
                </c:pt>
                <c:pt idx="693">
                  <c:v>0.69299999999999995</c:v>
                </c:pt>
                <c:pt idx="694">
                  <c:v>0.69399999999999995</c:v>
                </c:pt>
                <c:pt idx="695">
                  <c:v>0.69499999999999995</c:v>
                </c:pt>
                <c:pt idx="696">
                  <c:v>0.69599999999999995</c:v>
                </c:pt>
                <c:pt idx="697">
                  <c:v>0.69699999999999995</c:v>
                </c:pt>
                <c:pt idx="698">
                  <c:v>0.69799999999999995</c:v>
                </c:pt>
                <c:pt idx="699">
                  <c:v>0.69899999999999995</c:v>
                </c:pt>
                <c:pt idx="700">
                  <c:v>0.7</c:v>
                </c:pt>
                <c:pt idx="701">
                  <c:v>0.70099999999999996</c:v>
                </c:pt>
                <c:pt idx="702">
                  <c:v>0.70199999999999996</c:v>
                </c:pt>
                <c:pt idx="703">
                  <c:v>0.70299999999999996</c:v>
                </c:pt>
                <c:pt idx="704">
                  <c:v>0.70399999999999996</c:v>
                </c:pt>
                <c:pt idx="705">
                  <c:v>0.70499999999999996</c:v>
                </c:pt>
                <c:pt idx="706">
                  <c:v>0.70599999999999996</c:v>
                </c:pt>
                <c:pt idx="707">
                  <c:v>0.70699999999999996</c:v>
                </c:pt>
                <c:pt idx="708">
                  <c:v>0.70799999999999996</c:v>
                </c:pt>
                <c:pt idx="709">
                  <c:v>0.70899999999999996</c:v>
                </c:pt>
                <c:pt idx="710">
                  <c:v>0.71</c:v>
                </c:pt>
                <c:pt idx="711">
                  <c:v>0.71099999999999997</c:v>
                </c:pt>
                <c:pt idx="712">
                  <c:v>0.71199999999999997</c:v>
                </c:pt>
                <c:pt idx="713">
                  <c:v>0.71299999999999997</c:v>
                </c:pt>
                <c:pt idx="714">
                  <c:v>0.71399999999999997</c:v>
                </c:pt>
                <c:pt idx="715">
                  <c:v>0.71499999999999997</c:v>
                </c:pt>
                <c:pt idx="716">
                  <c:v>0.71599999999999997</c:v>
                </c:pt>
                <c:pt idx="717">
                  <c:v>0.71699999999999997</c:v>
                </c:pt>
                <c:pt idx="718">
                  <c:v>0.71799999999999997</c:v>
                </c:pt>
                <c:pt idx="719">
                  <c:v>0.71899999999999997</c:v>
                </c:pt>
                <c:pt idx="720">
                  <c:v>0.72</c:v>
                </c:pt>
                <c:pt idx="721">
                  <c:v>0.72099999999999997</c:v>
                </c:pt>
                <c:pt idx="722">
                  <c:v>0.72199999999999998</c:v>
                </c:pt>
                <c:pt idx="723">
                  <c:v>0.72299999999999998</c:v>
                </c:pt>
                <c:pt idx="724">
                  <c:v>0.72399999999999998</c:v>
                </c:pt>
                <c:pt idx="725">
                  <c:v>0.72499999999999998</c:v>
                </c:pt>
                <c:pt idx="726">
                  <c:v>0.72599999999999998</c:v>
                </c:pt>
                <c:pt idx="727">
                  <c:v>0.72699999999999998</c:v>
                </c:pt>
                <c:pt idx="728">
                  <c:v>0.72799999999999998</c:v>
                </c:pt>
                <c:pt idx="729">
                  <c:v>0.72899999999999998</c:v>
                </c:pt>
                <c:pt idx="730">
                  <c:v>0.73</c:v>
                </c:pt>
                <c:pt idx="731">
                  <c:v>0.73099999999999998</c:v>
                </c:pt>
                <c:pt idx="732">
                  <c:v>0.73199999999999998</c:v>
                </c:pt>
                <c:pt idx="733">
                  <c:v>0.73299999999999998</c:v>
                </c:pt>
                <c:pt idx="734">
                  <c:v>0.73399999999999999</c:v>
                </c:pt>
                <c:pt idx="735">
                  <c:v>0.73499999999999999</c:v>
                </c:pt>
                <c:pt idx="736">
                  <c:v>0.73599999999999999</c:v>
                </c:pt>
                <c:pt idx="737">
                  <c:v>0.73699999999999999</c:v>
                </c:pt>
                <c:pt idx="738">
                  <c:v>0.73799999999999999</c:v>
                </c:pt>
                <c:pt idx="739">
                  <c:v>0.73899999999999999</c:v>
                </c:pt>
                <c:pt idx="740">
                  <c:v>0.74</c:v>
                </c:pt>
                <c:pt idx="741">
                  <c:v>0.74099999999999999</c:v>
                </c:pt>
                <c:pt idx="742">
                  <c:v>0.74199999999999999</c:v>
                </c:pt>
                <c:pt idx="743">
                  <c:v>0.74299999999999999</c:v>
                </c:pt>
                <c:pt idx="744">
                  <c:v>0.74399999999999999</c:v>
                </c:pt>
                <c:pt idx="745">
                  <c:v>0.745</c:v>
                </c:pt>
                <c:pt idx="746">
                  <c:v>0.746</c:v>
                </c:pt>
                <c:pt idx="747">
                  <c:v>0.747</c:v>
                </c:pt>
                <c:pt idx="748">
                  <c:v>0.748</c:v>
                </c:pt>
                <c:pt idx="749">
                  <c:v>0.749</c:v>
                </c:pt>
                <c:pt idx="750">
                  <c:v>0.75</c:v>
                </c:pt>
                <c:pt idx="751">
                  <c:v>0.751</c:v>
                </c:pt>
                <c:pt idx="752">
                  <c:v>0.752</c:v>
                </c:pt>
                <c:pt idx="753">
                  <c:v>0.753</c:v>
                </c:pt>
                <c:pt idx="754">
                  <c:v>0.754</c:v>
                </c:pt>
                <c:pt idx="755">
                  <c:v>0.755</c:v>
                </c:pt>
                <c:pt idx="756">
                  <c:v>0.75600000000000001</c:v>
                </c:pt>
                <c:pt idx="757">
                  <c:v>0.75700000000000001</c:v>
                </c:pt>
                <c:pt idx="758">
                  <c:v>0.75800000000000001</c:v>
                </c:pt>
                <c:pt idx="759">
                  <c:v>0.75900000000000001</c:v>
                </c:pt>
                <c:pt idx="760">
                  <c:v>0.76</c:v>
                </c:pt>
                <c:pt idx="761">
                  <c:v>0.76100000000000001</c:v>
                </c:pt>
                <c:pt idx="762">
                  <c:v>0.76200000000000001</c:v>
                </c:pt>
                <c:pt idx="763">
                  <c:v>0.76300000000000001</c:v>
                </c:pt>
                <c:pt idx="764">
                  <c:v>0.76400000000000001</c:v>
                </c:pt>
                <c:pt idx="765">
                  <c:v>0.76500000000000001</c:v>
                </c:pt>
                <c:pt idx="766">
                  <c:v>0.76600000000000001</c:v>
                </c:pt>
                <c:pt idx="767">
                  <c:v>0.76700000000000002</c:v>
                </c:pt>
                <c:pt idx="768">
                  <c:v>0.76800000000000002</c:v>
                </c:pt>
                <c:pt idx="769">
                  <c:v>0.76900000000000002</c:v>
                </c:pt>
                <c:pt idx="770">
                  <c:v>0.77</c:v>
                </c:pt>
                <c:pt idx="771">
                  <c:v>0.77100000000000002</c:v>
                </c:pt>
                <c:pt idx="772">
                  <c:v>0.77200000000000002</c:v>
                </c:pt>
                <c:pt idx="773">
                  <c:v>0.77300000000000002</c:v>
                </c:pt>
                <c:pt idx="774">
                  <c:v>0.77400000000000002</c:v>
                </c:pt>
                <c:pt idx="775">
                  <c:v>0.77500000000000002</c:v>
                </c:pt>
                <c:pt idx="776">
                  <c:v>0.77600000000000002</c:v>
                </c:pt>
                <c:pt idx="777">
                  <c:v>0.77700000000000002</c:v>
                </c:pt>
                <c:pt idx="778">
                  <c:v>0.77800000000000002</c:v>
                </c:pt>
                <c:pt idx="779">
                  <c:v>0.77900000000000003</c:v>
                </c:pt>
                <c:pt idx="780">
                  <c:v>0.78</c:v>
                </c:pt>
                <c:pt idx="781">
                  <c:v>0.78100000000000003</c:v>
                </c:pt>
                <c:pt idx="782">
                  <c:v>0.78200000000000003</c:v>
                </c:pt>
                <c:pt idx="783">
                  <c:v>0.78300000000000003</c:v>
                </c:pt>
                <c:pt idx="784">
                  <c:v>0.78400000000000003</c:v>
                </c:pt>
                <c:pt idx="785">
                  <c:v>0.78500000000000003</c:v>
                </c:pt>
                <c:pt idx="786">
                  <c:v>0.78600000000000003</c:v>
                </c:pt>
                <c:pt idx="787">
                  <c:v>0.78700000000000003</c:v>
                </c:pt>
                <c:pt idx="788">
                  <c:v>0.78800000000000003</c:v>
                </c:pt>
                <c:pt idx="789">
                  <c:v>0.78900000000000003</c:v>
                </c:pt>
                <c:pt idx="790">
                  <c:v>0.79</c:v>
                </c:pt>
                <c:pt idx="791">
                  <c:v>0.79100000000000004</c:v>
                </c:pt>
                <c:pt idx="792">
                  <c:v>0.79200000000000004</c:v>
                </c:pt>
                <c:pt idx="793">
                  <c:v>0.79300000000000004</c:v>
                </c:pt>
                <c:pt idx="794">
                  <c:v>0.79400000000000004</c:v>
                </c:pt>
                <c:pt idx="795">
                  <c:v>0.79500000000000004</c:v>
                </c:pt>
                <c:pt idx="796">
                  <c:v>0.79600000000000004</c:v>
                </c:pt>
                <c:pt idx="797">
                  <c:v>0.79700000000000004</c:v>
                </c:pt>
                <c:pt idx="798">
                  <c:v>0.79800000000000004</c:v>
                </c:pt>
                <c:pt idx="799">
                  <c:v>0.79900000000000004</c:v>
                </c:pt>
                <c:pt idx="800">
                  <c:v>0.8</c:v>
                </c:pt>
                <c:pt idx="801">
                  <c:v>0.80100000000000005</c:v>
                </c:pt>
                <c:pt idx="802">
                  <c:v>0.80200000000000005</c:v>
                </c:pt>
                <c:pt idx="803">
                  <c:v>0.80300000000000005</c:v>
                </c:pt>
                <c:pt idx="804">
                  <c:v>0.80400000000000005</c:v>
                </c:pt>
                <c:pt idx="805">
                  <c:v>0.80500000000000005</c:v>
                </c:pt>
                <c:pt idx="806">
                  <c:v>0.80600000000000005</c:v>
                </c:pt>
                <c:pt idx="807">
                  <c:v>0.80700000000000005</c:v>
                </c:pt>
                <c:pt idx="808">
                  <c:v>0.80800000000000005</c:v>
                </c:pt>
                <c:pt idx="809">
                  <c:v>0.80900000000000005</c:v>
                </c:pt>
                <c:pt idx="810">
                  <c:v>0.81</c:v>
                </c:pt>
                <c:pt idx="811">
                  <c:v>0.81100000000000005</c:v>
                </c:pt>
                <c:pt idx="812">
                  <c:v>0.81200000000000006</c:v>
                </c:pt>
                <c:pt idx="813">
                  <c:v>0.81299999999999994</c:v>
                </c:pt>
                <c:pt idx="814">
                  <c:v>0.81399999999999995</c:v>
                </c:pt>
                <c:pt idx="815">
                  <c:v>0.81499999999999995</c:v>
                </c:pt>
                <c:pt idx="816">
                  <c:v>0.81599999999999995</c:v>
                </c:pt>
                <c:pt idx="817">
                  <c:v>0.81699999999999995</c:v>
                </c:pt>
                <c:pt idx="818">
                  <c:v>0.81799999999999995</c:v>
                </c:pt>
                <c:pt idx="819">
                  <c:v>0.81899999999999995</c:v>
                </c:pt>
                <c:pt idx="820">
                  <c:v>0.82</c:v>
                </c:pt>
                <c:pt idx="821">
                  <c:v>0.82099999999999995</c:v>
                </c:pt>
                <c:pt idx="822">
                  <c:v>0.82199999999999995</c:v>
                </c:pt>
                <c:pt idx="823">
                  <c:v>0.82299999999999995</c:v>
                </c:pt>
                <c:pt idx="824">
                  <c:v>0.82399999999999995</c:v>
                </c:pt>
                <c:pt idx="825">
                  <c:v>0.82499999999999996</c:v>
                </c:pt>
                <c:pt idx="826">
                  <c:v>0.82599999999999996</c:v>
                </c:pt>
                <c:pt idx="827">
                  <c:v>0.82699999999999996</c:v>
                </c:pt>
                <c:pt idx="828">
                  <c:v>0.82799999999999996</c:v>
                </c:pt>
                <c:pt idx="829">
                  <c:v>0.82899999999999996</c:v>
                </c:pt>
                <c:pt idx="830">
                  <c:v>0.83</c:v>
                </c:pt>
                <c:pt idx="831">
                  <c:v>0.83099999999999996</c:v>
                </c:pt>
                <c:pt idx="832">
                  <c:v>0.83199999999999996</c:v>
                </c:pt>
                <c:pt idx="833">
                  <c:v>0.83299999999999996</c:v>
                </c:pt>
                <c:pt idx="834">
                  <c:v>0.83399999999999996</c:v>
                </c:pt>
                <c:pt idx="835">
                  <c:v>0.83499999999999996</c:v>
                </c:pt>
                <c:pt idx="836">
                  <c:v>0.83599999999999997</c:v>
                </c:pt>
                <c:pt idx="837">
                  <c:v>0.83699999999999997</c:v>
                </c:pt>
                <c:pt idx="838">
                  <c:v>0.83799999999999997</c:v>
                </c:pt>
                <c:pt idx="839">
                  <c:v>0.83899999999999997</c:v>
                </c:pt>
                <c:pt idx="840">
                  <c:v>0.84</c:v>
                </c:pt>
                <c:pt idx="841">
                  <c:v>0.84099999999999997</c:v>
                </c:pt>
                <c:pt idx="842">
                  <c:v>0.84199999999999997</c:v>
                </c:pt>
                <c:pt idx="843">
                  <c:v>0.84299999999999997</c:v>
                </c:pt>
                <c:pt idx="844">
                  <c:v>0.84399999999999997</c:v>
                </c:pt>
                <c:pt idx="845">
                  <c:v>0.84499999999999997</c:v>
                </c:pt>
                <c:pt idx="846">
                  <c:v>0.84599999999999997</c:v>
                </c:pt>
                <c:pt idx="847">
                  <c:v>0.84699999999999998</c:v>
                </c:pt>
                <c:pt idx="848">
                  <c:v>0.84799999999999998</c:v>
                </c:pt>
                <c:pt idx="849">
                  <c:v>0.84899999999999998</c:v>
                </c:pt>
                <c:pt idx="850">
                  <c:v>0.85</c:v>
                </c:pt>
                <c:pt idx="851">
                  <c:v>0.85099999999999998</c:v>
                </c:pt>
                <c:pt idx="852">
                  <c:v>0.85199999999999998</c:v>
                </c:pt>
                <c:pt idx="853">
                  <c:v>0.85299999999999998</c:v>
                </c:pt>
                <c:pt idx="854">
                  <c:v>0.85399999999999998</c:v>
                </c:pt>
                <c:pt idx="855">
                  <c:v>0.85499999999999998</c:v>
                </c:pt>
                <c:pt idx="856">
                  <c:v>0.85599999999999998</c:v>
                </c:pt>
                <c:pt idx="857">
                  <c:v>0.85699999999999998</c:v>
                </c:pt>
                <c:pt idx="858">
                  <c:v>0.85799999999999998</c:v>
                </c:pt>
                <c:pt idx="859">
                  <c:v>0.85899999999999999</c:v>
                </c:pt>
                <c:pt idx="860">
                  <c:v>0.86</c:v>
                </c:pt>
                <c:pt idx="861">
                  <c:v>0.86099999999999999</c:v>
                </c:pt>
                <c:pt idx="862">
                  <c:v>0.86199999999999999</c:v>
                </c:pt>
                <c:pt idx="863">
                  <c:v>0.86299999999999999</c:v>
                </c:pt>
                <c:pt idx="864">
                  <c:v>0.86399999999999999</c:v>
                </c:pt>
                <c:pt idx="865">
                  <c:v>0.86499999999999999</c:v>
                </c:pt>
                <c:pt idx="866">
                  <c:v>0.86599999999999999</c:v>
                </c:pt>
                <c:pt idx="867">
                  <c:v>0.86699999999999999</c:v>
                </c:pt>
                <c:pt idx="868">
                  <c:v>0.86799999999999999</c:v>
                </c:pt>
                <c:pt idx="869">
                  <c:v>0.86899999999999999</c:v>
                </c:pt>
                <c:pt idx="870">
                  <c:v>0.87</c:v>
                </c:pt>
                <c:pt idx="871">
                  <c:v>0.871</c:v>
                </c:pt>
                <c:pt idx="872">
                  <c:v>0.872</c:v>
                </c:pt>
                <c:pt idx="873">
                  <c:v>0.873</c:v>
                </c:pt>
                <c:pt idx="874">
                  <c:v>0.874</c:v>
                </c:pt>
                <c:pt idx="875">
                  <c:v>0.875</c:v>
                </c:pt>
                <c:pt idx="876">
                  <c:v>0.876</c:v>
                </c:pt>
                <c:pt idx="877">
                  <c:v>0.877</c:v>
                </c:pt>
                <c:pt idx="878">
                  <c:v>0.878</c:v>
                </c:pt>
                <c:pt idx="879">
                  <c:v>0.879</c:v>
                </c:pt>
                <c:pt idx="880">
                  <c:v>0.88</c:v>
                </c:pt>
                <c:pt idx="881">
                  <c:v>0.88100000000000001</c:v>
                </c:pt>
                <c:pt idx="882">
                  <c:v>0.88200000000000001</c:v>
                </c:pt>
                <c:pt idx="883">
                  <c:v>0.88300000000000001</c:v>
                </c:pt>
                <c:pt idx="884">
                  <c:v>0.88400000000000001</c:v>
                </c:pt>
                <c:pt idx="885">
                  <c:v>0.88500000000000001</c:v>
                </c:pt>
                <c:pt idx="886">
                  <c:v>0.88600000000000001</c:v>
                </c:pt>
                <c:pt idx="887">
                  <c:v>0.88700000000000001</c:v>
                </c:pt>
                <c:pt idx="888">
                  <c:v>0.88800000000000001</c:v>
                </c:pt>
                <c:pt idx="889">
                  <c:v>0.88900000000000001</c:v>
                </c:pt>
                <c:pt idx="890">
                  <c:v>0.89</c:v>
                </c:pt>
                <c:pt idx="891">
                  <c:v>0.89100000000000001</c:v>
                </c:pt>
                <c:pt idx="892">
                  <c:v>0.89200000000000002</c:v>
                </c:pt>
                <c:pt idx="893">
                  <c:v>0.89300000000000002</c:v>
                </c:pt>
                <c:pt idx="894">
                  <c:v>0.89400000000000002</c:v>
                </c:pt>
                <c:pt idx="895">
                  <c:v>0.89500000000000002</c:v>
                </c:pt>
                <c:pt idx="896">
                  <c:v>0.89600000000000002</c:v>
                </c:pt>
                <c:pt idx="897">
                  <c:v>0.89700000000000002</c:v>
                </c:pt>
                <c:pt idx="898">
                  <c:v>0.89800000000000002</c:v>
                </c:pt>
                <c:pt idx="899">
                  <c:v>0.89900000000000002</c:v>
                </c:pt>
                <c:pt idx="900">
                  <c:v>0.9</c:v>
                </c:pt>
                <c:pt idx="901">
                  <c:v>0.90100000000000002</c:v>
                </c:pt>
                <c:pt idx="902">
                  <c:v>0.90200000000000002</c:v>
                </c:pt>
                <c:pt idx="903">
                  <c:v>0.90300000000000002</c:v>
                </c:pt>
                <c:pt idx="904">
                  <c:v>0.90400000000000003</c:v>
                </c:pt>
                <c:pt idx="905">
                  <c:v>0.90500000000000003</c:v>
                </c:pt>
                <c:pt idx="906">
                  <c:v>0.90600000000000003</c:v>
                </c:pt>
                <c:pt idx="907">
                  <c:v>0.90700000000000003</c:v>
                </c:pt>
                <c:pt idx="908">
                  <c:v>0.90800000000000003</c:v>
                </c:pt>
                <c:pt idx="909">
                  <c:v>0.90900000000000003</c:v>
                </c:pt>
                <c:pt idx="910">
                  <c:v>0.91</c:v>
                </c:pt>
                <c:pt idx="911">
                  <c:v>0.91100000000000003</c:v>
                </c:pt>
                <c:pt idx="912">
                  <c:v>0.91200000000000003</c:v>
                </c:pt>
                <c:pt idx="913">
                  <c:v>0.91300000000000003</c:v>
                </c:pt>
                <c:pt idx="914">
                  <c:v>0.91400000000000003</c:v>
                </c:pt>
                <c:pt idx="915">
                  <c:v>0.91500000000000004</c:v>
                </c:pt>
                <c:pt idx="916">
                  <c:v>0.91600000000000004</c:v>
                </c:pt>
                <c:pt idx="917">
                  <c:v>0.91700000000000004</c:v>
                </c:pt>
                <c:pt idx="918">
                  <c:v>0.91800000000000004</c:v>
                </c:pt>
                <c:pt idx="919">
                  <c:v>0.91900000000000004</c:v>
                </c:pt>
                <c:pt idx="920">
                  <c:v>0.92</c:v>
                </c:pt>
                <c:pt idx="921">
                  <c:v>0.92100000000000004</c:v>
                </c:pt>
                <c:pt idx="922">
                  <c:v>0.92200000000000004</c:v>
                </c:pt>
                <c:pt idx="923">
                  <c:v>0.92300000000000004</c:v>
                </c:pt>
                <c:pt idx="924">
                  <c:v>0.92400000000000004</c:v>
                </c:pt>
                <c:pt idx="925">
                  <c:v>0.92500000000000004</c:v>
                </c:pt>
                <c:pt idx="926">
                  <c:v>0.92600000000000005</c:v>
                </c:pt>
                <c:pt idx="927">
                  <c:v>0.92700000000000005</c:v>
                </c:pt>
                <c:pt idx="928">
                  <c:v>0.92800000000000005</c:v>
                </c:pt>
                <c:pt idx="929">
                  <c:v>0.92900000000000005</c:v>
                </c:pt>
                <c:pt idx="930">
                  <c:v>0.93</c:v>
                </c:pt>
                <c:pt idx="931">
                  <c:v>0.93100000000000005</c:v>
                </c:pt>
                <c:pt idx="932">
                  <c:v>0.93200000000000005</c:v>
                </c:pt>
                <c:pt idx="933">
                  <c:v>0.93300000000000005</c:v>
                </c:pt>
                <c:pt idx="934">
                  <c:v>0.93400000000000005</c:v>
                </c:pt>
                <c:pt idx="935">
                  <c:v>0.93500000000000005</c:v>
                </c:pt>
                <c:pt idx="936">
                  <c:v>0.93600000000000005</c:v>
                </c:pt>
                <c:pt idx="937">
                  <c:v>0.93700000000000006</c:v>
                </c:pt>
                <c:pt idx="938">
                  <c:v>0.93799999999999994</c:v>
                </c:pt>
                <c:pt idx="939">
                  <c:v>0.93899999999999995</c:v>
                </c:pt>
                <c:pt idx="940">
                  <c:v>0.94</c:v>
                </c:pt>
                <c:pt idx="941">
                  <c:v>0.94099999999999995</c:v>
                </c:pt>
                <c:pt idx="942">
                  <c:v>0.94199999999999995</c:v>
                </c:pt>
                <c:pt idx="943">
                  <c:v>0.94299999999999995</c:v>
                </c:pt>
                <c:pt idx="944">
                  <c:v>0.94399999999999995</c:v>
                </c:pt>
                <c:pt idx="945">
                  <c:v>0.94499999999999995</c:v>
                </c:pt>
                <c:pt idx="946">
                  <c:v>0.94599999999999995</c:v>
                </c:pt>
                <c:pt idx="947">
                  <c:v>0.94699999999999995</c:v>
                </c:pt>
                <c:pt idx="948">
                  <c:v>0.94799999999999995</c:v>
                </c:pt>
                <c:pt idx="949">
                  <c:v>0.94899999999999995</c:v>
                </c:pt>
                <c:pt idx="950">
                  <c:v>0.95</c:v>
                </c:pt>
                <c:pt idx="951">
                  <c:v>0.95099999999999996</c:v>
                </c:pt>
                <c:pt idx="952">
                  <c:v>0.95199999999999996</c:v>
                </c:pt>
                <c:pt idx="953">
                  <c:v>0.95299999999999996</c:v>
                </c:pt>
                <c:pt idx="954">
                  <c:v>0.95399999999999996</c:v>
                </c:pt>
                <c:pt idx="955">
                  <c:v>0.95499999999999996</c:v>
                </c:pt>
                <c:pt idx="956">
                  <c:v>0.95599999999999996</c:v>
                </c:pt>
                <c:pt idx="957">
                  <c:v>0.95699999999999996</c:v>
                </c:pt>
                <c:pt idx="958">
                  <c:v>0.95799999999999996</c:v>
                </c:pt>
                <c:pt idx="959">
                  <c:v>0.95899999999999996</c:v>
                </c:pt>
                <c:pt idx="960">
                  <c:v>0.96</c:v>
                </c:pt>
                <c:pt idx="961">
                  <c:v>0.96099999999999997</c:v>
                </c:pt>
                <c:pt idx="962">
                  <c:v>0.96199999999999997</c:v>
                </c:pt>
                <c:pt idx="963">
                  <c:v>0.96299999999999997</c:v>
                </c:pt>
                <c:pt idx="964">
                  <c:v>0.96399999999999997</c:v>
                </c:pt>
                <c:pt idx="965">
                  <c:v>0.96499999999999997</c:v>
                </c:pt>
                <c:pt idx="966">
                  <c:v>0.96599999999999997</c:v>
                </c:pt>
                <c:pt idx="967">
                  <c:v>0.96699999999999997</c:v>
                </c:pt>
                <c:pt idx="968">
                  <c:v>0.96799999999999997</c:v>
                </c:pt>
                <c:pt idx="969">
                  <c:v>0.96899999999999997</c:v>
                </c:pt>
                <c:pt idx="970">
                  <c:v>0.97</c:v>
                </c:pt>
                <c:pt idx="971">
                  <c:v>0.97099999999999997</c:v>
                </c:pt>
                <c:pt idx="972">
                  <c:v>0.97199999999999998</c:v>
                </c:pt>
                <c:pt idx="973">
                  <c:v>0.97299999999999998</c:v>
                </c:pt>
                <c:pt idx="974">
                  <c:v>0.97399999999999998</c:v>
                </c:pt>
                <c:pt idx="975">
                  <c:v>0.97499999999999998</c:v>
                </c:pt>
                <c:pt idx="976">
                  <c:v>0.97599999999999998</c:v>
                </c:pt>
                <c:pt idx="977">
                  <c:v>0.97699999999999998</c:v>
                </c:pt>
                <c:pt idx="978">
                  <c:v>0.97799999999999998</c:v>
                </c:pt>
                <c:pt idx="979">
                  <c:v>0.97899999999999998</c:v>
                </c:pt>
                <c:pt idx="980">
                  <c:v>0.98</c:v>
                </c:pt>
                <c:pt idx="981">
                  <c:v>0.98099999999999998</c:v>
                </c:pt>
                <c:pt idx="982">
                  <c:v>0.98199999999999998</c:v>
                </c:pt>
                <c:pt idx="983">
                  <c:v>0.98299999999999998</c:v>
                </c:pt>
                <c:pt idx="984">
                  <c:v>0.98399999999999999</c:v>
                </c:pt>
                <c:pt idx="985">
                  <c:v>0.98499999999999999</c:v>
                </c:pt>
                <c:pt idx="986">
                  <c:v>0.98599999999999999</c:v>
                </c:pt>
                <c:pt idx="987">
                  <c:v>0.98699999999999999</c:v>
                </c:pt>
                <c:pt idx="988">
                  <c:v>0.98799999999999999</c:v>
                </c:pt>
                <c:pt idx="989">
                  <c:v>0.98899999999999999</c:v>
                </c:pt>
                <c:pt idx="990">
                  <c:v>0.99</c:v>
                </c:pt>
                <c:pt idx="991">
                  <c:v>0.99099999999999999</c:v>
                </c:pt>
                <c:pt idx="992">
                  <c:v>0.99199999999999999</c:v>
                </c:pt>
                <c:pt idx="993">
                  <c:v>0.99299999999999999</c:v>
                </c:pt>
                <c:pt idx="994">
                  <c:v>0.99399999999999999</c:v>
                </c:pt>
                <c:pt idx="995">
                  <c:v>0.995</c:v>
                </c:pt>
                <c:pt idx="996">
                  <c:v>0.996</c:v>
                </c:pt>
                <c:pt idx="997">
                  <c:v>0.997</c:v>
                </c:pt>
                <c:pt idx="998">
                  <c:v>0.998</c:v>
                </c:pt>
                <c:pt idx="999">
                  <c:v>0.999</c:v>
                </c:pt>
                <c:pt idx="100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FA6-4B4B-BB02-3CFD56DA5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8440031"/>
        <c:axId val="1878883983"/>
      </c:scatterChart>
      <c:valAx>
        <c:axId val="1878440031"/>
        <c:scaling>
          <c:orientation val="minMax"/>
          <c:max val="1"/>
          <c:min val="0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Rate of Flights with 15+ min Delay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878883983"/>
        <c:crosses val="autoZero"/>
        <c:crossBetween val="midCat"/>
      </c:valAx>
      <c:valAx>
        <c:axId val="1878883983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Quantile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8784400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sqrt_model!$B$1</c:f>
              <c:strCache>
                <c:ptCount val="1"/>
                <c:pt idx="0">
                  <c:v>linear</c:v>
                </c:pt>
              </c:strCache>
            </c:strRef>
          </c:tx>
          <c:spPr>
            <a:solidFill>
              <a:schemeClr val="tx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sqrt_model!$A$2:$A$33</c:f>
              <c:strCache>
                <c:ptCount val="32"/>
                <c:pt idx="0">
                  <c:v>(Intercept)</c:v>
                </c:pt>
                <c:pt idx="1">
                  <c:v>ITO</c:v>
                </c:pt>
                <c:pt idx="2">
                  <c:v>EKO</c:v>
                </c:pt>
                <c:pt idx="3">
                  <c:v>LIH</c:v>
                </c:pt>
                <c:pt idx="4">
                  <c:v>HIB</c:v>
                </c:pt>
                <c:pt idx="5">
                  <c:v>BTM</c:v>
                </c:pt>
                <c:pt idx="6">
                  <c:v>KOA</c:v>
                </c:pt>
                <c:pt idx="7">
                  <c:v>covid</c:v>
                </c:pt>
                <c:pt idx="8">
                  <c:v>BJI</c:v>
                </c:pt>
                <c:pt idx="9">
                  <c:v>OGG</c:v>
                </c:pt>
                <c:pt idx="10">
                  <c:v>OTZ</c:v>
                </c:pt>
                <c:pt idx="11">
                  <c:v>LWS</c:v>
                </c:pt>
                <c:pt idx="12">
                  <c:v>ATL</c:v>
                </c:pt>
                <c:pt idx="13">
                  <c:v>PIH</c:v>
                </c:pt>
                <c:pt idx="14">
                  <c:v>ABR</c:v>
                </c:pt>
                <c:pt idx="15">
                  <c:v>ELM</c:v>
                </c:pt>
                <c:pt idx="16">
                  <c:v>sep</c:v>
                </c:pt>
                <c:pt idx="17">
                  <c:v>top30</c:v>
                </c:pt>
                <c:pt idx="18">
                  <c:v>oct</c:v>
                </c:pt>
                <c:pt idx="19">
                  <c:v>mar</c:v>
                </c:pt>
                <c:pt idx="20">
                  <c:v>apr</c:v>
                </c:pt>
                <c:pt idx="21">
                  <c:v>may</c:v>
                </c:pt>
                <c:pt idx="22">
                  <c:v>jan</c:v>
                </c:pt>
                <c:pt idx="23">
                  <c:v>extra_thu</c:v>
                </c:pt>
                <c:pt idx="24">
                  <c:v>jul</c:v>
                </c:pt>
                <c:pt idx="25">
                  <c:v>extra_tue</c:v>
                </c:pt>
                <c:pt idx="26">
                  <c:v>extra_sat</c:v>
                </c:pt>
                <c:pt idx="27">
                  <c:v>feb</c:v>
                </c:pt>
                <c:pt idx="28">
                  <c:v>BQN</c:v>
                </c:pt>
                <c:pt idx="29">
                  <c:v>flights(x/sqrt)</c:v>
                </c:pt>
                <c:pt idx="30">
                  <c:v>CDB</c:v>
                </c:pt>
                <c:pt idx="31">
                  <c:v>ADK</c:v>
                </c:pt>
              </c:strCache>
            </c:strRef>
          </c:cat>
          <c:val>
            <c:numRef>
              <c:f>sqrt_model!$B$2:$B$33</c:f>
              <c:numCache>
                <c:formatCode>General</c:formatCode>
                <c:ptCount val="32"/>
                <c:pt idx="0">
                  <c:v>-1.74058706239215</c:v>
                </c:pt>
                <c:pt idx="1">
                  <c:v>-1.2259578789113399</c:v>
                </c:pt>
                <c:pt idx="2">
                  <c:v>-0.8667230248526</c:v>
                </c:pt>
                <c:pt idx="3">
                  <c:v>-0.85512777421604402</c:v>
                </c:pt>
                <c:pt idx="4">
                  <c:v>-0.77815178060985801</c:v>
                </c:pt>
                <c:pt idx="5">
                  <c:v>-0.74522905547763596</c:v>
                </c:pt>
                <c:pt idx="6">
                  <c:v>-0.74334583424697798</c:v>
                </c:pt>
                <c:pt idx="7">
                  <c:v>-0.65814313952158598</c:v>
                </c:pt>
                <c:pt idx="8">
                  <c:v>-0.60748107278809904</c:v>
                </c:pt>
                <c:pt idx="9">
                  <c:v>-0.60157836311512802</c:v>
                </c:pt>
                <c:pt idx="10">
                  <c:v>-0.58556474318130702</c:v>
                </c:pt>
                <c:pt idx="11">
                  <c:v>-0.58291772548820397</c:v>
                </c:pt>
                <c:pt idx="12">
                  <c:v>-0.57513421424289102</c:v>
                </c:pt>
                <c:pt idx="13">
                  <c:v>-0.56070711818010799</c:v>
                </c:pt>
                <c:pt idx="14">
                  <c:v>-0.530760546820778</c:v>
                </c:pt>
                <c:pt idx="15">
                  <c:v>-0.52993148166748105</c:v>
                </c:pt>
                <c:pt idx="16">
                  <c:v>-0.43489083702081899</c:v>
                </c:pt>
                <c:pt idx="17">
                  <c:v>-0.41687178483408299</c:v>
                </c:pt>
                <c:pt idx="18">
                  <c:v>-0.33839783106529803</c:v>
                </c:pt>
                <c:pt idx="19">
                  <c:v>-0.297010483642419</c:v>
                </c:pt>
                <c:pt idx="20">
                  <c:v>-0.28980806109097601</c:v>
                </c:pt>
                <c:pt idx="21">
                  <c:v>-0.22519145878160901</c:v>
                </c:pt>
                <c:pt idx="22">
                  <c:v>-0.21249665200682499</c:v>
                </c:pt>
                <c:pt idx="23">
                  <c:v>0.12638043771881699</c:v>
                </c:pt>
                <c:pt idx="24">
                  <c:v>0.169191847353763</c:v>
                </c:pt>
                <c:pt idx="25">
                  <c:v>0.225018414159941</c:v>
                </c:pt>
                <c:pt idx="26">
                  <c:v>0.24526293520804601</c:v>
                </c:pt>
                <c:pt idx="27">
                  <c:v>0.41284150863338998</c:v>
                </c:pt>
                <c:pt idx="28">
                  <c:v>0.77964974934782005</c:v>
                </c:pt>
                <c:pt idx="29">
                  <c:v>0.96016289447629899</c:v>
                </c:pt>
                <c:pt idx="30">
                  <c:v>1.45584328895298</c:v>
                </c:pt>
                <c:pt idx="31">
                  <c:v>1.6752794351239699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2F-C541-A287-66983EC118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3087312"/>
        <c:axId val="723088992"/>
      </c:barChart>
      <c:lineChart>
        <c:grouping val="standard"/>
        <c:varyColors val="0"/>
        <c:ser>
          <c:idx val="1"/>
          <c:order val="1"/>
          <c:tx>
            <c:strRef>
              <c:f>sqrt_model!$C$1</c:f>
              <c:strCache>
                <c:ptCount val="1"/>
                <c:pt idx="0">
                  <c:v>squareroot</c:v>
                </c:pt>
              </c:strCache>
            </c:strRef>
          </c:tx>
          <c:spPr>
            <a:ln w="698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sqrt_model!$A$2:$A$33</c:f>
              <c:strCache>
                <c:ptCount val="32"/>
                <c:pt idx="0">
                  <c:v>(Intercept)</c:v>
                </c:pt>
                <c:pt idx="1">
                  <c:v>ITO</c:v>
                </c:pt>
                <c:pt idx="2">
                  <c:v>EKO</c:v>
                </c:pt>
                <c:pt idx="3">
                  <c:v>LIH</c:v>
                </c:pt>
                <c:pt idx="4">
                  <c:v>HIB</c:v>
                </c:pt>
                <c:pt idx="5">
                  <c:v>BTM</c:v>
                </c:pt>
                <c:pt idx="6">
                  <c:v>KOA</c:v>
                </c:pt>
                <c:pt idx="7">
                  <c:v>covid</c:v>
                </c:pt>
                <c:pt idx="8">
                  <c:v>BJI</c:v>
                </c:pt>
                <c:pt idx="9">
                  <c:v>OGG</c:v>
                </c:pt>
                <c:pt idx="10">
                  <c:v>OTZ</c:v>
                </c:pt>
                <c:pt idx="11">
                  <c:v>LWS</c:v>
                </c:pt>
                <c:pt idx="12">
                  <c:v>ATL</c:v>
                </c:pt>
                <c:pt idx="13">
                  <c:v>PIH</c:v>
                </c:pt>
                <c:pt idx="14">
                  <c:v>ABR</c:v>
                </c:pt>
                <c:pt idx="15">
                  <c:v>ELM</c:v>
                </c:pt>
                <c:pt idx="16">
                  <c:v>sep</c:v>
                </c:pt>
                <c:pt idx="17">
                  <c:v>top30</c:v>
                </c:pt>
                <c:pt idx="18">
                  <c:v>oct</c:v>
                </c:pt>
                <c:pt idx="19">
                  <c:v>mar</c:v>
                </c:pt>
                <c:pt idx="20">
                  <c:v>apr</c:v>
                </c:pt>
                <c:pt idx="21">
                  <c:v>may</c:v>
                </c:pt>
                <c:pt idx="22">
                  <c:v>jan</c:v>
                </c:pt>
                <c:pt idx="23">
                  <c:v>extra_thu</c:v>
                </c:pt>
                <c:pt idx="24">
                  <c:v>jul</c:v>
                </c:pt>
                <c:pt idx="25">
                  <c:v>extra_tue</c:v>
                </c:pt>
                <c:pt idx="26">
                  <c:v>extra_sat</c:v>
                </c:pt>
                <c:pt idx="27">
                  <c:v>feb</c:v>
                </c:pt>
                <c:pt idx="28">
                  <c:v>BQN</c:v>
                </c:pt>
                <c:pt idx="29">
                  <c:v>flights(x/sqrt)</c:v>
                </c:pt>
                <c:pt idx="30">
                  <c:v>CDB</c:v>
                </c:pt>
                <c:pt idx="31">
                  <c:v>ADK</c:v>
                </c:pt>
              </c:strCache>
            </c:strRef>
          </c:cat>
          <c:val>
            <c:numRef>
              <c:f>sqrt_model!$C$2:$C$33</c:f>
              <c:numCache>
                <c:formatCode>General</c:formatCode>
                <c:ptCount val="32"/>
                <c:pt idx="0">
                  <c:v>-1.6571043047340199</c:v>
                </c:pt>
                <c:pt idx="1">
                  <c:v>-1.2182869810121399</c:v>
                </c:pt>
                <c:pt idx="2">
                  <c:v>-0.91258987932636904</c:v>
                </c:pt>
                <c:pt idx="3">
                  <c:v>-0.81994753757453798</c:v>
                </c:pt>
                <c:pt idx="4">
                  <c:v>-0.82396884684483496</c:v>
                </c:pt>
                <c:pt idx="5">
                  <c:v>-0.78792306696636705</c:v>
                </c:pt>
                <c:pt idx="6">
                  <c:v>-0.70093235877818005</c:v>
                </c:pt>
                <c:pt idx="7">
                  <c:v>-0.66759535298476802</c:v>
                </c:pt>
                <c:pt idx="8">
                  <c:v>-0.65072173259921895</c:v>
                </c:pt>
                <c:pt idx="9">
                  <c:v>-0.53333993404119795</c:v>
                </c:pt>
                <c:pt idx="10">
                  <c:v>-0.63167608190031999</c:v>
                </c:pt>
                <c:pt idx="11">
                  <c:v>-0.622857593703384</c:v>
                </c:pt>
                <c:pt idx="12">
                  <c:v>-0.82163365803947896</c:v>
                </c:pt>
                <c:pt idx="13">
                  <c:v>-0.59633486232937205</c:v>
                </c:pt>
                <c:pt idx="14">
                  <c:v>-0.57324298494610204</c:v>
                </c:pt>
                <c:pt idx="15">
                  <c:v>-0.56941127457001595</c:v>
                </c:pt>
                <c:pt idx="16">
                  <c:v>-0.43290434872772499</c:v>
                </c:pt>
                <c:pt idx="17">
                  <c:v>-0.363602016670316</c:v>
                </c:pt>
                <c:pt idx="18">
                  <c:v>-0.33777278736888999</c:v>
                </c:pt>
                <c:pt idx="19">
                  <c:v>-0.29111056887987202</c:v>
                </c:pt>
                <c:pt idx="20">
                  <c:v>-0.29017647528420099</c:v>
                </c:pt>
                <c:pt idx="21">
                  <c:v>-0.22413161706937901</c:v>
                </c:pt>
                <c:pt idx="22">
                  <c:v>-0.21088479232813001</c:v>
                </c:pt>
                <c:pt idx="23">
                  <c:v>0.126041308652174</c:v>
                </c:pt>
                <c:pt idx="24">
                  <c:v>0.168792518014662</c:v>
                </c:pt>
                <c:pt idx="25">
                  <c:v>0.22380815296429599</c:v>
                </c:pt>
                <c:pt idx="26">
                  <c:v>0.243063410072728</c:v>
                </c:pt>
                <c:pt idx="27">
                  <c:v>0.41050461808264899</c:v>
                </c:pt>
                <c:pt idx="28">
                  <c:v>0.75732859122989205</c:v>
                </c:pt>
                <c:pt idx="29">
                  <c:v>1.2814442436055</c:v>
                </c:pt>
                <c:pt idx="30">
                  <c:v>1.4020340674445499</c:v>
                </c:pt>
                <c:pt idx="31">
                  <c:v>1.61408543341479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2F-C541-A287-66983EC118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3087312"/>
        <c:axId val="723088992"/>
      </c:lineChart>
      <c:catAx>
        <c:axId val="72308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723088992"/>
        <c:crosses val="autoZero"/>
        <c:auto val="1"/>
        <c:lblAlgn val="ctr"/>
        <c:lblOffset val="100"/>
        <c:tickLblSkip val="1"/>
        <c:noMultiLvlLbl val="0"/>
      </c:catAx>
      <c:valAx>
        <c:axId val="723088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72308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5.9118285170568274E-2</c:v>
                </c:pt>
                <c:pt idx="1">
                  <c:v>2.6743063765053199E-2</c:v>
                </c:pt>
                <c:pt idx="2">
                  <c:v>-5.2982580238024601E-3</c:v>
                </c:pt>
                <c:pt idx="3">
                  <c:v>-8.2469385743529244E-2</c:v>
                </c:pt>
                <c:pt idx="4">
                  <c:v>-2.2573902218440578E-2</c:v>
                </c:pt>
                <c:pt idx="5">
                  <c:v>0.25522140944561139</c:v>
                </c:pt>
                <c:pt idx="6">
                  <c:v>0.21262704076503425</c:v>
                </c:pt>
                <c:pt idx="7">
                  <c:v>7.0364869996152324E-2</c:v>
                </c:pt>
                <c:pt idx="8">
                  <c:v>-0.32601316724201634</c:v>
                </c:pt>
                <c:pt idx="9">
                  <c:v>-0.20929334593186977</c:v>
                </c:pt>
                <c:pt idx="10">
                  <c:v>-0.23340311979682538</c:v>
                </c:pt>
                <c:pt idx="11">
                  <c:v>0.25497650981406428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AE-0E4A-AD50-3D3E47C6B6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2902416"/>
        <c:axId val="793411488"/>
      </c:barChart>
      <c:catAx>
        <c:axId val="792902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793411488"/>
        <c:crosses val="autoZero"/>
        <c:auto val="1"/>
        <c:lblAlgn val="ctr"/>
        <c:lblOffset val="100"/>
        <c:noMultiLvlLbl val="0"/>
      </c:catAx>
      <c:valAx>
        <c:axId val="793411488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792902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Sheet1!$E$1:$E$7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Sheet1!$F$1:$F$7</c:f>
              <c:numCache>
                <c:formatCode>General</c:formatCode>
                <c:ptCount val="7"/>
                <c:pt idx="0">
                  <c:v>5.1877291147214288E-3</c:v>
                </c:pt>
                <c:pt idx="1">
                  <c:v>-1.9727726795655542E-3</c:v>
                </c:pt>
                <c:pt idx="2">
                  <c:v>3.4500989789024439E-3</c:v>
                </c:pt>
                <c:pt idx="3">
                  <c:v>-3.3269419748005735E-3</c:v>
                </c:pt>
                <c:pt idx="4">
                  <c:v>-4.1336914397155644E-3</c:v>
                </c:pt>
                <c:pt idx="5">
                  <c:v>4.0650837633494363E-3</c:v>
                </c:pt>
                <c:pt idx="6">
                  <c:v>-3.2695057628915614E-3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E2-2644-B4A6-A3B8AF1A94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7821312"/>
        <c:axId val="677822960"/>
      </c:barChart>
      <c:catAx>
        <c:axId val="67782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677822960"/>
        <c:crosses val="autoZero"/>
        <c:auto val="1"/>
        <c:lblAlgn val="ctr"/>
        <c:lblOffset val="100"/>
        <c:noMultiLvlLbl val="0"/>
      </c:catAx>
      <c:valAx>
        <c:axId val="677822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67782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F56919-6126-4BAA-B5A4-6C7FA0B5E728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2171B6F-2D54-4B9E-87AA-1E9158392DD1}">
      <dgm:prSet/>
      <dgm:spPr/>
      <dgm:t>
        <a:bodyPr/>
        <a:lstStyle/>
        <a:p>
          <a:r>
            <a:rPr lang="en-US" dirty="0"/>
            <a:t>Me</a:t>
          </a:r>
        </a:p>
      </dgm:t>
    </dgm:pt>
    <dgm:pt modelId="{89613A3B-B95E-4AB4-AEFB-B83AF298A588}" type="parTrans" cxnId="{AB6E32E8-3D95-4FD3-B9B4-27F15E8DA52F}">
      <dgm:prSet/>
      <dgm:spPr/>
      <dgm:t>
        <a:bodyPr/>
        <a:lstStyle/>
        <a:p>
          <a:endParaRPr lang="en-US"/>
        </a:p>
      </dgm:t>
    </dgm:pt>
    <dgm:pt modelId="{80843695-54FE-4810-A96F-32234CC9D134}" type="sibTrans" cxnId="{AB6E32E8-3D95-4FD3-B9B4-27F15E8DA52F}">
      <dgm:prSet/>
      <dgm:spPr/>
      <dgm:t>
        <a:bodyPr/>
        <a:lstStyle/>
        <a:p>
          <a:endParaRPr lang="en-US"/>
        </a:p>
      </dgm:t>
    </dgm:pt>
    <dgm:pt modelId="{83BF6C62-4250-403F-B175-BB42B3C3A9C3}">
      <dgm:prSet/>
      <dgm:spPr/>
      <dgm:t>
        <a:bodyPr/>
        <a:lstStyle/>
        <a:p>
          <a:r>
            <a:rPr lang="en-US" dirty="0"/>
            <a:t>The Data</a:t>
          </a:r>
        </a:p>
      </dgm:t>
    </dgm:pt>
    <dgm:pt modelId="{CEA5AAE5-DA25-4A36-8BC8-D2B14645976E}" type="parTrans" cxnId="{9AA755B6-AC9C-4AE6-8895-08EBE68AF56C}">
      <dgm:prSet/>
      <dgm:spPr/>
      <dgm:t>
        <a:bodyPr/>
        <a:lstStyle/>
        <a:p>
          <a:endParaRPr lang="en-US"/>
        </a:p>
      </dgm:t>
    </dgm:pt>
    <dgm:pt modelId="{EB982353-3565-4445-A956-64E89935C5CB}" type="sibTrans" cxnId="{9AA755B6-AC9C-4AE6-8895-08EBE68AF56C}">
      <dgm:prSet/>
      <dgm:spPr/>
      <dgm:t>
        <a:bodyPr/>
        <a:lstStyle/>
        <a:p>
          <a:endParaRPr lang="en-US"/>
        </a:p>
      </dgm:t>
    </dgm:pt>
    <dgm:pt modelId="{34441CF9-9168-4EB6-99DD-02E6E854B17A}">
      <dgm:prSet/>
      <dgm:spPr/>
      <dgm:t>
        <a:bodyPr/>
        <a:lstStyle/>
        <a:p>
          <a:r>
            <a:rPr lang="en-US" dirty="0"/>
            <a:t>Insights</a:t>
          </a:r>
        </a:p>
      </dgm:t>
    </dgm:pt>
    <dgm:pt modelId="{7888AF25-DA76-4E39-8BC7-37E428E63B67}" type="parTrans" cxnId="{28A0CD2E-8D10-472B-8275-A07A111948FD}">
      <dgm:prSet/>
      <dgm:spPr/>
      <dgm:t>
        <a:bodyPr/>
        <a:lstStyle/>
        <a:p>
          <a:endParaRPr lang="en-US"/>
        </a:p>
      </dgm:t>
    </dgm:pt>
    <dgm:pt modelId="{F73F3B8F-2B16-47C8-BA4D-AEBA4CA55C82}" type="sibTrans" cxnId="{28A0CD2E-8D10-472B-8275-A07A111948FD}">
      <dgm:prSet/>
      <dgm:spPr/>
      <dgm:t>
        <a:bodyPr/>
        <a:lstStyle/>
        <a:p>
          <a:endParaRPr lang="en-US"/>
        </a:p>
      </dgm:t>
    </dgm:pt>
    <dgm:pt modelId="{EB66AD47-FE56-8A42-8E1E-CFFF0A6C359F}" type="pres">
      <dgm:prSet presAssocID="{AAF56919-6126-4BAA-B5A4-6C7FA0B5E728}" presName="linear" presStyleCnt="0">
        <dgm:presLayoutVars>
          <dgm:dir/>
          <dgm:animLvl val="lvl"/>
          <dgm:resizeHandles val="exact"/>
        </dgm:presLayoutVars>
      </dgm:prSet>
      <dgm:spPr/>
    </dgm:pt>
    <dgm:pt modelId="{D9242EF7-553C-A042-AFDF-AE3D378D1DBD}" type="pres">
      <dgm:prSet presAssocID="{92171B6F-2D54-4B9E-87AA-1E9158392DD1}" presName="parentLin" presStyleCnt="0"/>
      <dgm:spPr/>
    </dgm:pt>
    <dgm:pt modelId="{3D018417-C1E8-E549-9A00-9140A45D03BD}" type="pres">
      <dgm:prSet presAssocID="{92171B6F-2D54-4B9E-87AA-1E9158392DD1}" presName="parentLeftMargin" presStyleLbl="node1" presStyleIdx="0" presStyleCnt="3"/>
      <dgm:spPr/>
    </dgm:pt>
    <dgm:pt modelId="{CDECE2A6-D760-E048-B9D0-4837F6A6A11D}" type="pres">
      <dgm:prSet presAssocID="{92171B6F-2D54-4B9E-87AA-1E9158392DD1}" presName="parentText" presStyleLbl="node1" presStyleIdx="0" presStyleCnt="3" custLinFactNeighborX="-6000" custLinFactNeighborY="3099">
        <dgm:presLayoutVars>
          <dgm:chMax val="0"/>
          <dgm:bulletEnabled val="1"/>
        </dgm:presLayoutVars>
      </dgm:prSet>
      <dgm:spPr/>
    </dgm:pt>
    <dgm:pt modelId="{E713D347-1879-E04F-B3F3-2338102D4620}" type="pres">
      <dgm:prSet presAssocID="{92171B6F-2D54-4B9E-87AA-1E9158392DD1}" presName="negativeSpace" presStyleCnt="0"/>
      <dgm:spPr/>
    </dgm:pt>
    <dgm:pt modelId="{AFA4E9A9-BA4E-B44D-A2A0-4A35C711075A}" type="pres">
      <dgm:prSet presAssocID="{92171B6F-2D54-4B9E-87AA-1E9158392DD1}" presName="childText" presStyleLbl="conFgAcc1" presStyleIdx="0" presStyleCnt="3">
        <dgm:presLayoutVars>
          <dgm:bulletEnabled val="1"/>
        </dgm:presLayoutVars>
      </dgm:prSet>
      <dgm:spPr/>
    </dgm:pt>
    <dgm:pt modelId="{6A6DBD7D-5A8A-B845-B409-8B4AC364520D}" type="pres">
      <dgm:prSet presAssocID="{80843695-54FE-4810-A96F-32234CC9D134}" presName="spaceBetweenRectangles" presStyleCnt="0"/>
      <dgm:spPr/>
    </dgm:pt>
    <dgm:pt modelId="{F1716B81-397F-504E-B5C3-4D0D9F21E8DA}" type="pres">
      <dgm:prSet presAssocID="{83BF6C62-4250-403F-B175-BB42B3C3A9C3}" presName="parentLin" presStyleCnt="0"/>
      <dgm:spPr/>
    </dgm:pt>
    <dgm:pt modelId="{52CF548C-220A-7340-A3AC-159718F2E433}" type="pres">
      <dgm:prSet presAssocID="{83BF6C62-4250-403F-B175-BB42B3C3A9C3}" presName="parentLeftMargin" presStyleLbl="node1" presStyleIdx="0" presStyleCnt="3"/>
      <dgm:spPr/>
    </dgm:pt>
    <dgm:pt modelId="{1C819540-03C4-DE48-BE1A-268502763C22}" type="pres">
      <dgm:prSet presAssocID="{83BF6C62-4250-403F-B175-BB42B3C3A9C3}" presName="parentText" presStyleLbl="node1" presStyleIdx="1" presStyleCnt="3" custLinFactX="3145" custLinFactNeighborX="100000" custLinFactNeighborY="-1715">
        <dgm:presLayoutVars>
          <dgm:chMax val="0"/>
          <dgm:bulletEnabled val="1"/>
        </dgm:presLayoutVars>
      </dgm:prSet>
      <dgm:spPr/>
    </dgm:pt>
    <dgm:pt modelId="{94717D04-30B6-8945-9DBA-08D0C27B7DE6}" type="pres">
      <dgm:prSet presAssocID="{83BF6C62-4250-403F-B175-BB42B3C3A9C3}" presName="negativeSpace" presStyleCnt="0"/>
      <dgm:spPr/>
    </dgm:pt>
    <dgm:pt modelId="{C9DCEE6B-BF00-B340-8B7D-D52833FE8D54}" type="pres">
      <dgm:prSet presAssocID="{83BF6C62-4250-403F-B175-BB42B3C3A9C3}" presName="childText" presStyleLbl="conFgAcc1" presStyleIdx="1" presStyleCnt="3">
        <dgm:presLayoutVars>
          <dgm:bulletEnabled val="1"/>
        </dgm:presLayoutVars>
      </dgm:prSet>
      <dgm:spPr/>
    </dgm:pt>
    <dgm:pt modelId="{2F019FEC-610D-8243-9B40-DC9ACF9AEA30}" type="pres">
      <dgm:prSet presAssocID="{EB982353-3565-4445-A956-64E89935C5CB}" presName="spaceBetweenRectangles" presStyleCnt="0"/>
      <dgm:spPr/>
    </dgm:pt>
    <dgm:pt modelId="{9A8A4D86-BE71-504E-A2D0-0578293088E8}" type="pres">
      <dgm:prSet presAssocID="{34441CF9-9168-4EB6-99DD-02E6E854B17A}" presName="parentLin" presStyleCnt="0"/>
      <dgm:spPr/>
    </dgm:pt>
    <dgm:pt modelId="{BFBD30DD-4281-1747-B8E0-F68B3EB49435}" type="pres">
      <dgm:prSet presAssocID="{34441CF9-9168-4EB6-99DD-02E6E854B17A}" presName="parentLeftMargin" presStyleLbl="node1" presStyleIdx="1" presStyleCnt="3"/>
      <dgm:spPr/>
    </dgm:pt>
    <dgm:pt modelId="{79289B53-BA6F-7847-AA0D-B04E10ABAD4A}" type="pres">
      <dgm:prSet presAssocID="{34441CF9-9168-4EB6-99DD-02E6E854B17A}" presName="parentText" presStyleLbl="node1" presStyleIdx="2" presStyleCnt="3" custLinFactX="21613" custLinFactNeighborX="100000" custLinFactNeighborY="858">
        <dgm:presLayoutVars>
          <dgm:chMax val="0"/>
          <dgm:bulletEnabled val="1"/>
        </dgm:presLayoutVars>
      </dgm:prSet>
      <dgm:spPr/>
    </dgm:pt>
    <dgm:pt modelId="{37A3889F-5F65-8140-9622-1E0A44C8EBBF}" type="pres">
      <dgm:prSet presAssocID="{34441CF9-9168-4EB6-99DD-02E6E854B17A}" presName="negativeSpace" presStyleCnt="0"/>
      <dgm:spPr/>
    </dgm:pt>
    <dgm:pt modelId="{7081460C-8BB3-A145-9518-022BCC6EEC01}" type="pres">
      <dgm:prSet presAssocID="{34441CF9-9168-4EB6-99DD-02E6E854B17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3ECE12-D221-EA4B-905F-BA537981E998}" type="presOf" srcId="{92171B6F-2D54-4B9E-87AA-1E9158392DD1}" destId="{CDECE2A6-D760-E048-B9D0-4837F6A6A11D}" srcOrd="1" destOrd="0" presId="urn:microsoft.com/office/officeart/2005/8/layout/list1"/>
    <dgm:cxn modelId="{28A0CD2E-8D10-472B-8275-A07A111948FD}" srcId="{AAF56919-6126-4BAA-B5A4-6C7FA0B5E728}" destId="{34441CF9-9168-4EB6-99DD-02E6E854B17A}" srcOrd="2" destOrd="0" parTransId="{7888AF25-DA76-4E39-8BC7-37E428E63B67}" sibTransId="{F73F3B8F-2B16-47C8-BA4D-AEBA4CA55C82}"/>
    <dgm:cxn modelId="{BAADB768-E2B7-A54F-AECA-68D30E1DCA2E}" type="presOf" srcId="{AAF56919-6126-4BAA-B5A4-6C7FA0B5E728}" destId="{EB66AD47-FE56-8A42-8E1E-CFFF0A6C359F}" srcOrd="0" destOrd="0" presId="urn:microsoft.com/office/officeart/2005/8/layout/list1"/>
    <dgm:cxn modelId="{745CEF71-F7BC-6142-A12F-B92337D995D2}" type="presOf" srcId="{92171B6F-2D54-4B9E-87AA-1E9158392DD1}" destId="{3D018417-C1E8-E549-9A00-9140A45D03BD}" srcOrd="0" destOrd="0" presId="urn:microsoft.com/office/officeart/2005/8/layout/list1"/>
    <dgm:cxn modelId="{9AA755B6-AC9C-4AE6-8895-08EBE68AF56C}" srcId="{AAF56919-6126-4BAA-B5A4-6C7FA0B5E728}" destId="{83BF6C62-4250-403F-B175-BB42B3C3A9C3}" srcOrd="1" destOrd="0" parTransId="{CEA5AAE5-DA25-4A36-8BC8-D2B14645976E}" sibTransId="{EB982353-3565-4445-A956-64E89935C5CB}"/>
    <dgm:cxn modelId="{3AE2BEBC-BA51-894A-BC8B-4372ABCB88EB}" type="presOf" srcId="{34441CF9-9168-4EB6-99DD-02E6E854B17A}" destId="{BFBD30DD-4281-1747-B8E0-F68B3EB49435}" srcOrd="0" destOrd="0" presId="urn:microsoft.com/office/officeart/2005/8/layout/list1"/>
    <dgm:cxn modelId="{0C8D47DE-1AF2-CF47-9C5D-01FE7669D549}" type="presOf" srcId="{34441CF9-9168-4EB6-99DD-02E6E854B17A}" destId="{79289B53-BA6F-7847-AA0D-B04E10ABAD4A}" srcOrd="1" destOrd="0" presId="urn:microsoft.com/office/officeart/2005/8/layout/list1"/>
    <dgm:cxn modelId="{AB6E32E8-3D95-4FD3-B9B4-27F15E8DA52F}" srcId="{AAF56919-6126-4BAA-B5A4-6C7FA0B5E728}" destId="{92171B6F-2D54-4B9E-87AA-1E9158392DD1}" srcOrd="0" destOrd="0" parTransId="{89613A3B-B95E-4AB4-AEFB-B83AF298A588}" sibTransId="{80843695-54FE-4810-A96F-32234CC9D134}"/>
    <dgm:cxn modelId="{87B19DEB-A941-5041-879C-9782B277643B}" type="presOf" srcId="{83BF6C62-4250-403F-B175-BB42B3C3A9C3}" destId="{1C819540-03C4-DE48-BE1A-268502763C22}" srcOrd="1" destOrd="0" presId="urn:microsoft.com/office/officeart/2005/8/layout/list1"/>
    <dgm:cxn modelId="{381ACBEB-0B00-7248-9335-A7AB28CECAD1}" type="presOf" srcId="{83BF6C62-4250-403F-B175-BB42B3C3A9C3}" destId="{52CF548C-220A-7340-A3AC-159718F2E433}" srcOrd="0" destOrd="0" presId="urn:microsoft.com/office/officeart/2005/8/layout/list1"/>
    <dgm:cxn modelId="{071023DD-D01E-1E4F-95B2-E8DE508C227D}" type="presParOf" srcId="{EB66AD47-FE56-8A42-8E1E-CFFF0A6C359F}" destId="{D9242EF7-553C-A042-AFDF-AE3D378D1DBD}" srcOrd="0" destOrd="0" presId="urn:microsoft.com/office/officeart/2005/8/layout/list1"/>
    <dgm:cxn modelId="{D22AC38B-8C30-854F-9618-C5B55B5732DB}" type="presParOf" srcId="{D9242EF7-553C-A042-AFDF-AE3D378D1DBD}" destId="{3D018417-C1E8-E549-9A00-9140A45D03BD}" srcOrd="0" destOrd="0" presId="urn:microsoft.com/office/officeart/2005/8/layout/list1"/>
    <dgm:cxn modelId="{BDD69B44-0CD1-274F-98A4-9111D1338A92}" type="presParOf" srcId="{D9242EF7-553C-A042-AFDF-AE3D378D1DBD}" destId="{CDECE2A6-D760-E048-B9D0-4837F6A6A11D}" srcOrd="1" destOrd="0" presId="urn:microsoft.com/office/officeart/2005/8/layout/list1"/>
    <dgm:cxn modelId="{A7E15C5B-39B3-154A-86BA-BBBD2B23C493}" type="presParOf" srcId="{EB66AD47-FE56-8A42-8E1E-CFFF0A6C359F}" destId="{E713D347-1879-E04F-B3F3-2338102D4620}" srcOrd="1" destOrd="0" presId="urn:microsoft.com/office/officeart/2005/8/layout/list1"/>
    <dgm:cxn modelId="{B0E6203C-C530-4F43-BEB8-111CF6CE744D}" type="presParOf" srcId="{EB66AD47-FE56-8A42-8E1E-CFFF0A6C359F}" destId="{AFA4E9A9-BA4E-B44D-A2A0-4A35C711075A}" srcOrd="2" destOrd="0" presId="urn:microsoft.com/office/officeart/2005/8/layout/list1"/>
    <dgm:cxn modelId="{B1E9CE9E-379A-5B42-9E88-6EFD35412F6B}" type="presParOf" srcId="{EB66AD47-FE56-8A42-8E1E-CFFF0A6C359F}" destId="{6A6DBD7D-5A8A-B845-B409-8B4AC364520D}" srcOrd="3" destOrd="0" presId="urn:microsoft.com/office/officeart/2005/8/layout/list1"/>
    <dgm:cxn modelId="{B8105C80-7783-234A-9105-0FCED6A50470}" type="presParOf" srcId="{EB66AD47-FE56-8A42-8E1E-CFFF0A6C359F}" destId="{F1716B81-397F-504E-B5C3-4D0D9F21E8DA}" srcOrd="4" destOrd="0" presId="urn:microsoft.com/office/officeart/2005/8/layout/list1"/>
    <dgm:cxn modelId="{1E116081-5388-9445-BDC0-5F1438A5AD4C}" type="presParOf" srcId="{F1716B81-397F-504E-B5C3-4D0D9F21E8DA}" destId="{52CF548C-220A-7340-A3AC-159718F2E433}" srcOrd="0" destOrd="0" presId="urn:microsoft.com/office/officeart/2005/8/layout/list1"/>
    <dgm:cxn modelId="{155A6C24-9D90-5049-8691-A34F11E69418}" type="presParOf" srcId="{F1716B81-397F-504E-B5C3-4D0D9F21E8DA}" destId="{1C819540-03C4-DE48-BE1A-268502763C22}" srcOrd="1" destOrd="0" presId="urn:microsoft.com/office/officeart/2005/8/layout/list1"/>
    <dgm:cxn modelId="{FFBFEF08-5285-C743-9A73-86B489D1E3F6}" type="presParOf" srcId="{EB66AD47-FE56-8A42-8E1E-CFFF0A6C359F}" destId="{94717D04-30B6-8945-9DBA-08D0C27B7DE6}" srcOrd="5" destOrd="0" presId="urn:microsoft.com/office/officeart/2005/8/layout/list1"/>
    <dgm:cxn modelId="{0BE65CFB-D37C-6E4E-ADED-D440A9582D48}" type="presParOf" srcId="{EB66AD47-FE56-8A42-8E1E-CFFF0A6C359F}" destId="{C9DCEE6B-BF00-B340-8B7D-D52833FE8D54}" srcOrd="6" destOrd="0" presId="urn:microsoft.com/office/officeart/2005/8/layout/list1"/>
    <dgm:cxn modelId="{A3D02414-A7CF-8C4F-B316-DE14A5871D82}" type="presParOf" srcId="{EB66AD47-FE56-8A42-8E1E-CFFF0A6C359F}" destId="{2F019FEC-610D-8243-9B40-DC9ACF9AEA30}" srcOrd="7" destOrd="0" presId="urn:microsoft.com/office/officeart/2005/8/layout/list1"/>
    <dgm:cxn modelId="{5142EFB5-0A10-D64C-AEF9-5F7C36582271}" type="presParOf" srcId="{EB66AD47-FE56-8A42-8E1E-CFFF0A6C359F}" destId="{9A8A4D86-BE71-504E-A2D0-0578293088E8}" srcOrd="8" destOrd="0" presId="urn:microsoft.com/office/officeart/2005/8/layout/list1"/>
    <dgm:cxn modelId="{1D6F7048-AFF3-3C46-BA8B-C1AEEFC0B401}" type="presParOf" srcId="{9A8A4D86-BE71-504E-A2D0-0578293088E8}" destId="{BFBD30DD-4281-1747-B8E0-F68B3EB49435}" srcOrd="0" destOrd="0" presId="urn:microsoft.com/office/officeart/2005/8/layout/list1"/>
    <dgm:cxn modelId="{18591797-6BF9-3344-A3DC-E94E99FDEE41}" type="presParOf" srcId="{9A8A4D86-BE71-504E-A2D0-0578293088E8}" destId="{79289B53-BA6F-7847-AA0D-B04E10ABAD4A}" srcOrd="1" destOrd="0" presId="urn:microsoft.com/office/officeart/2005/8/layout/list1"/>
    <dgm:cxn modelId="{61E07381-1577-0B4E-92A5-9ACC50D3EE14}" type="presParOf" srcId="{EB66AD47-FE56-8A42-8E1E-CFFF0A6C359F}" destId="{37A3889F-5F65-8140-9622-1E0A44C8EBBF}" srcOrd="9" destOrd="0" presId="urn:microsoft.com/office/officeart/2005/8/layout/list1"/>
    <dgm:cxn modelId="{849E49ED-4485-7045-B488-AA0D2C7FC034}" type="presParOf" srcId="{EB66AD47-FE56-8A42-8E1E-CFFF0A6C359F}" destId="{7081460C-8BB3-A145-9518-022BCC6EEC0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6A62A8-5734-420A-8153-CF4ECA8D503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364E075-C5DC-407A-B721-656C47B05383}">
      <dgm:prSet/>
      <dgm:spPr/>
      <dgm:t>
        <a:bodyPr/>
        <a:lstStyle/>
        <a:p>
          <a:r>
            <a:rPr lang="en-US" b="1" u="none" dirty="0"/>
            <a:t>XX data set</a:t>
          </a:r>
        </a:p>
      </dgm:t>
    </dgm:pt>
    <dgm:pt modelId="{AA6194DF-3E32-4162-A2BA-A2553D895EBA}" type="parTrans" cxnId="{EBA80B17-0328-4100-9133-0E3FB3B06AB9}">
      <dgm:prSet/>
      <dgm:spPr/>
      <dgm:t>
        <a:bodyPr/>
        <a:lstStyle/>
        <a:p>
          <a:endParaRPr lang="en-US"/>
        </a:p>
      </dgm:t>
    </dgm:pt>
    <dgm:pt modelId="{A46F3381-9766-496F-BCC7-B0C84DF57D16}" type="sibTrans" cxnId="{EBA80B17-0328-4100-9133-0E3FB3B06AB9}">
      <dgm:prSet/>
      <dgm:spPr/>
      <dgm:t>
        <a:bodyPr/>
        <a:lstStyle/>
        <a:p>
          <a:endParaRPr lang="en-US"/>
        </a:p>
      </dgm:t>
    </dgm:pt>
    <dgm:pt modelId="{A75458BE-FE52-4BC0-B313-1E4982E30062}">
      <dgm:prSet custT="1"/>
      <dgm:spPr/>
      <dgm:t>
        <a:bodyPr/>
        <a:lstStyle/>
        <a:p>
          <a:r>
            <a:rPr lang="en-US" sz="1400" dirty="0"/>
            <a:t>73211 rows with complete data</a:t>
          </a:r>
        </a:p>
      </dgm:t>
    </dgm:pt>
    <dgm:pt modelId="{9302E942-8DE6-4D63-9940-7E100F28E61E}" type="parTrans" cxnId="{EE37C3A7-A724-4DCA-81B1-AA15E7C4B88F}">
      <dgm:prSet/>
      <dgm:spPr/>
      <dgm:t>
        <a:bodyPr/>
        <a:lstStyle/>
        <a:p>
          <a:endParaRPr lang="en-US"/>
        </a:p>
      </dgm:t>
    </dgm:pt>
    <dgm:pt modelId="{D80749FE-5254-44D4-93F6-8C84C34CFB70}" type="sibTrans" cxnId="{EE37C3A7-A724-4DCA-81B1-AA15E7C4B88F}">
      <dgm:prSet/>
      <dgm:spPr/>
      <dgm:t>
        <a:bodyPr/>
        <a:lstStyle/>
        <a:p>
          <a:endParaRPr lang="en-US"/>
        </a:p>
      </dgm:t>
    </dgm:pt>
    <dgm:pt modelId="{421A5E6A-3F97-4738-883F-84B42B9EC91A}">
      <dgm:prSet custT="1"/>
      <dgm:spPr/>
      <dgm:t>
        <a:bodyPr/>
        <a:lstStyle/>
        <a:p>
          <a:r>
            <a:rPr lang="en-US" sz="1400" dirty="0"/>
            <a:t>Top 30 US airports</a:t>
          </a:r>
        </a:p>
      </dgm:t>
    </dgm:pt>
    <dgm:pt modelId="{30A603D5-77AC-486C-B545-488C499063F0}" type="parTrans" cxnId="{090B022E-4C00-479C-9483-4E4276687C76}">
      <dgm:prSet/>
      <dgm:spPr/>
      <dgm:t>
        <a:bodyPr/>
        <a:lstStyle/>
        <a:p>
          <a:endParaRPr lang="en-US"/>
        </a:p>
      </dgm:t>
    </dgm:pt>
    <dgm:pt modelId="{4ADD4D45-586A-48F0-8D1F-15080C85EB2B}" type="sibTrans" cxnId="{090B022E-4C00-479C-9483-4E4276687C76}">
      <dgm:prSet/>
      <dgm:spPr/>
      <dgm:t>
        <a:bodyPr/>
        <a:lstStyle/>
        <a:p>
          <a:endParaRPr lang="en-US"/>
        </a:p>
      </dgm:t>
    </dgm:pt>
    <dgm:pt modelId="{BA8FB57D-72D0-4DFA-8AC8-528EF679E4CA}">
      <dgm:prSet custT="1"/>
      <dgm:spPr/>
      <dgm:t>
        <a:bodyPr/>
        <a:lstStyle/>
        <a:p>
          <a:r>
            <a:rPr lang="en-US" sz="1400" dirty="0"/>
            <a:t>June 2003 – December 2020</a:t>
          </a:r>
          <a:endParaRPr lang="en-US" sz="1500" dirty="0"/>
        </a:p>
      </dgm:t>
    </dgm:pt>
    <dgm:pt modelId="{B7676B61-DFE4-4D70-8A8E-FD6E685F25CC}" type="parTrans" cxnId="{28BBBEF2-AB16-4E93-B74F-B4644FF12C46}">
      <dgm:prSet/>
      <dgm:spPr/>
      <dgm:t>
        <a:bodyPr/>
        <a:lstStyle/>
        <a:p>
          <a:endParaRPr lang="en-US"/>
        </a:p>
      </dgm:t>
    </dgm:pt>
    <dgm:pt modelId="{95FCE6C4-5D95-465A-AEB2-824D72CE251E}" type="sibTrans" cxnId="{28BBBEF2-AB16-4E93-B74F-B4644FF12C46}">
      <dgm:prSet/>
      <dgm:spPr/>
      <dgm:t>
        <a:bodyPr/>
        <a:lstStyle/>
        <a:p>
          <a:endParaRPr lang="en-US"/>
        </a:p>
      </dgm:t>
    </dgm:pt>
    <dgm:pt modelId="{B9234641-82A8-4155-9C0B-CDD2F2BA912D}">
      <dgm:prSet/>
      <dgm:spPr/>
      <dgm:t>
        <a:bodyPr/>
        <a:lstStyle/>
        <a:p>
          <a:r>
            <a:rPr lang="en-US" sz="1500" dirty="0"/>
            <a:t>3 column titles have leading whitespaces</a:t>
          </a:r>
        </a:p>
      </dgm:t>
    </dgm:pt>
    <dgm:pt modelId="{978DA0EA-F3BC-492C-8FA4-5BD180D0AABC}" type="parTrans" cxnId="{8F95A5D4-FDCF-4B72-B5CA-1027B06BA74E}">
      <dgm:prSet/>
      <dgm:spPr/>
      <dgm:t>
        <a:bodyPr/>
        <a:lstStyle/>
        <a:p>
          <a:endParaRPr lang="en-US"/>
        </a:p>
      </dgm:t>
    </dgm:pt>
    <dgm:pt modelId="{FF0335BF-9CBD-4005-87CA-B7C941B6F429}" type="sibTrans" cxnId="{8F95A5D4-FDCF-4B72-B5CA-1027B06BA74E}">
      <dgm:prSet/>
      <dgm:spPr/>
      <dgm:t>
        <a:bodyPr/>
        <a:lstStyle/>
        <a:p>
          <a:endParaRPr lang="en-US"/>
        </a:p>
      </dgm:t>
    </dgm:pt>
    <dgm:pt modelId="{5B40BB65-5E22-49CD-9187-33318BBD28EB}">
      <dgm:prSet/>
      <dgm:spPr/>
      <dgm:t>
        <a:bodyPr/>
        <a:lstStyle/>
        <a:p>
          <a:r>
            <a:rPr lang="en-US" sz="1500" dirty="0"/>
            <a:t>data is the same as directly obtained from BTS</a:t>
          </a:r>
        </a:p>
      </dgm:t>
    </dgm:pt>
    <dgm:pt modelId="{EB9E595C-995A-4A24-8170-0DF6143C8D37}" type="parTrans" cxnId="{4BCFF45C-A7C4-414F-9B43-8C2966058A3C}">
      <dgm:prSet/>
      <dgm:spPr/>
      <dgm:t>
        <a:bodyPr/>
        <a:lstStyle/>
        <a:p>
          <a:endParaRPr lang="en-US"/>
        </a:p>
      </dgm:t>
    </dgm:pt>
    <dgm:pt modelId="{A44FBD2F-FDA1-491A-B217-60F5E97EC677}" type="sibTrans" cxnId="{4BCFF45C-A7C4-414F-9B43-8C2966058A3C}">
      <dgm:prSet/>
      <dgm:spPr/>
      <dgm:t>
        <a:bodyPr/>
        <a:lstStyle/>
        <a:p>
          <a:endParaRPr lang="en-US"/>
        </a:p>
      </dgm:t>
    </dgm:pt>
    <dgm:pt modelId="{06C4AD77-D91F-4F73-8A1F-DD6E2EC4B16D}">
      <dgm:prSet/>
      <dgm:spPr/>
      <dgm:t>
        <a:bodyPr/>
        <a:lstStyle/>
        <a:p>
          <a:r>
            <a:rPr lang="en-US" dirty="0"/>
            <a:t>720 rows with missing data</a:t>
          </a:r>
        </a:p>
      </dgm:t>
    </dgm:pt>
    <dgm:pt modelId="{FEEB94D9-BFD1-47FF-8AFF-E3C61EFA0545}" type="parTrans" cxnId="{61CEAC2A-4197-403C-BDF9-CB2C59B83C06}">
      <dgm:prSet/>
      <dgm:spPr/>
      <dgm:t>
        <a:bodyPr/>
        <a:lstStyle/>
        <a:p>
          <a:endParaRPr lang="en-US"/>
        </a:p>
      </dgm:t>
    </dgm:pt>
    <dgm:pt modelId="{0CF934DD-9E2E-47D6-BAD6-E32D65F7AA66}" type="sibTrans" cxnId="{61CEAC2A-4197-403C-BDF9-CB2C59B83C06}">
      <dgm:prSet/>
      <dgm:spPr/>
      <dgm:t>
        <a:bodyPr/>
        <a:lstStyle/>
        <a:p>
          <a:endParaRPr lang="en-US"/>
        </a:p>
      </dgm:t>
    </dgm:pt>
    <dgm:pt modelId="{3E67CF5C-D8AB-4017-AB96-043588894E53}">
      <dgm:prSet/>
      <dgm:spPr/>
      <dgm:t>
        <a:bodyPr/>
        <a:lstStyle/>
        <a:p>
          <a:r>
            <a:rPr lang="en-DE" dirty="0"/>
            <a:t>316979 rows with complete data</a:t>
          </a:r>
          <a:endParaRPr lang="en-US" dirty="0"/>
        </a:p>
      </dgm:t>
    </dgm:pt>
    <dgm:pt modelId="{A487BD7B-2ACB-4ED7-8027-98D37D716D48}" type="parTrans" cxnId="{EDA036A2-8BD2-4B07-90DF-26E10E863D70}">
      <dgm:prSet/>
      <dgm:spPr/>
      <dgm:t>
        <a:bodyPr/>
        <a:lstStyle/>
        <a:p>
          <a:endParaRPr lang="en-US"/>
        </a:p>
      </dgm:t>
    </dgm:pt>
    <dgm:pt modelId="{461504B3-DA2C-4694-B5E7-1E1A79000290}" type="sibTrans" cxnId="{EDA036A2-8BD2-4B07-90DF-26E10E863D70}">
      <dgm:prSet/>
      <dgm:spPr/>
      <dgm:t>
        <a:bodyPr/>
        <a:lstStyle/>
        <a:p>
          <a:endParaRPr lang="en-US"/>
        </a:p>
      </dgm:t>
    </dgm:pt>
    <dgm:pt modelId="{C9C39BF3-1D7C-4D4F-82FD-5B13D03BD8EF}">
      <dgm:prSet/>
      <dgm:spPr/>
      <dgm:t>
        <a:bodyPr/>
        <a:lstStyle/>
        <a:p>
          <a:r>
            <a:rPr lang="en-DE" dirty="0"/>
            <a:t>June 2003 – March 2022</a:t>
          </a:r>
          <a:endParaRPr lang="en-US" dirty="0"/>
        </a:p>
      </dgm:t>
    </dgm:pt>
    <dgm:pt modelId="{9EE9DE4B-CDAB-4C52-84EC-4187035866F4}" type="parTrans" cxnId="{467271DE-138A-4A27-9705-091576428CCE}">
      <dgm:prSet/>
      <dgm:spPr/>
      <dgm:t>
        <a:bodyPr/>
        <a:lstStyle/>
        <a:p>
          <a:endParaRPr lang="en-US"/>
        </a:p>
      </dgm:t>
    </dgm:pt>
    <dgm:pt modelId="{3386E755-45A6-4958-B055-1F8AB4595F7E}" type="sibTrans" cxnId="{467271DE-138A-4A27-9705-091576428CCE}">
      <dgm:prSet/>
      <dgm:spPr/>
      <dgm:t>
        <a:bodyPr/>
        <a:lstStyle/>
        <a:p>
          <a:endParaRPr lang="en-US"/>
        </a:p>
      </dgm:t>
    </dgm:pt>
    <dgm:pt modelId="{ACB7D567-B251-464C-BB8C-6A8E8C2175BA}">
      <dgm:prSet/>
      <dgm:spPr/>
      <dgm:t>
        <a:bodyPr/>
        <a:lstStyle/>
        <a:p>
          <a:r>
            <a:rPr lang="en-DE" dirty="0"/>
            <a:t>420 US airports</a:t>
          </a:r>
          <a:endParaRPr lang="en-US" dirty="0"/>
        </a:p>
      </dgm:t>
    </dgm:pt>
    <dgm:pt modelId="{91667E06-E947-477D-9BC2-9F2A406DF2BF}" type="parTrans" cxnId="{D1FA5454-17BD-4900-8005-38B61EABBA50}">
      <dgm:prSet/>
      <dgm:spPr/>
      <dgm:t>
        <a:bodyPr/>
        <a:lstStyle/>
        <a:p>
          <a:endParaRPr lang="en-US"/>
        </a:p>
      </dgm:t>
    </dgm:pt>
    <dgm:pt modelId="{11E5A343-B5A9-4FD9-A70D-CE70BB26541D}" type="sibTrans" cxnId="{D1FA5454-17BD-4900-8005-38B61EABBA50}">
      <dgm:prSet/>
      <dgm:spPr/>
      <dgm:t>
        <a:bodyPr/>
        <a:lstStyle/>
        <a:p>
          <a:endParaRPr lang="en-US"/>
        </a:p>
      </dgm:t>
    </dgm:pt>
    <dgm:pt modelId="{9C067820-0EF9-42A2-A94F-C5582DCAF583}">
      <dgm:prSet/>
      <dgm:spPr/>
      <dgm:t>
        <a:bodyPr/>
        <a:lstStyle/>
        <a:p>
          <a:r>
            <a:rPr lang="en-US" b="1" u="none"/>
            <a:t>BTS data set</a:t>
          </a:r>
        </a:p>
      </dgm:t>
    </dgm:pt>
    <dgm:pt modelId="{2124C006-E06C-4DEB-9584-7B1FC5749126}" type="sibTrans" cxnId="{415A8A4C-EEF9-4BAA-A868-6E71F8596F1A}">
      <dgm:prSet/>
      <dgm:spPr/>
      <dgm:t>
        <a:bodyPr/>
        <a:lstStyle/>
        <a:p>
          <a:endParaRPr lang="en-US"/>
        </a:p>
      </dgm:t>
    </dgm:pt>
    <dgm:pt modelId="{0763FE80-6700-469B-843E-4B6ED53A3897}" type="parTrans" cxnId="{415A8A4C-EEF9-4BAA-A868-6E71F8596F1A}">
      <dgm:prSet/>
      <dgm:spPr/>
      <dgm:t>
        <a:bodyPr/>
        <a:lstStyle/>
        <a:p>
          <a:endParaRPr lang="en-US"/>
        </a:p>
      </dgm:t>
    </dgm:pt>
    <dgm:pt modelId="{D0748F47-ECDF-4E26-AB19-432EA1F21321}">
      <dgm:prSet/>
      <dgm:spPr/>
      <dgm:t>
        <a:bodyPr/>
        <a:lstStyle/>
        <a:p>
          <a:r>
            <a:rPr lang="en-US" sz="1500" dirty="0"/>
            <a:t>weird trailing comma on each line</a:t>
          </a:r>
        </a:p>
      </dgm:t>
    </dgm:pt>
    <dgm:pt modelId="{B1353152-862C-4579-9533-669326B1FC62}" type="sibTrans" cxnId="{93477052-630C-4920-B92C-4ED35AEBF944}">
      <dgm:prSet/>
      <dgm:spPr/>
      <dgm:t>
        <a:bodyPr/>
        <a:lstStyle/>
        <a:p>
          <a:endParaRPr lang="en-US"/>
        </a:p>
      </dgm:t>
    </dgm:pt>
    <dgm:pt modelId="{AB2CBF65-460C-4B05-9D81-6970036D24A0}" type="parTrans" cxnId="{93477052-630C-4920-B92C-4ED35AEBF944}">
      <dgm:prSet/>
      <dgm:spPr/>
      <dgm:t>
        <a:bodyPr/>
        <a:lstStyle/>
        <a:p>
          <a:endParaRPr lang="en-US"/>
        </a:p>
      </dgm:t>
    </dgm:pt>
    <dgm:pt modelId="{1AC10BBB-76AA-4CA8-AD0B-0850D102FCC4}">
      <dgm:prSet/>
      <dgm:spPr/>
      <dgm:t>
        <a:bodyPr/>
        <a:lstStyle/>
        <a:p>
          <a:r>
            <a:rPr lang="en-US" sz="1500" b="1" dirty="0"/>
            <a:t>... with CSV quality issues</a:t>
          </a:r>
        </a:p>
      </dgm:t>
    </dgm:pt>
    <dgm:pt modelId="{5A38B912-0795-497C-8C65-5E97F2E453E3}" type="sibTrans" cxnId="{47CE35F9-F6AA-4F48-AC68-20D7BD4A0802}">
      <dgm:prSet/>
      <dgm:spPr/>
      <dgm:t>
        <a:bodyPr/>
        <a:lstStyle/>
        <a:p>
          <a:endParaRPr lang="en-US"/>
        </a:p>
      </dgm:t>
    </dgm:pt>
    <dgm:pt modelId="{14E425E8-0343-4A98-B162-41CAD6DBF395}" type="parTrans" cxnId="{47CE35F9-F6AA-4F48-AC68-20D7BD4A0802}">
      <dgm:prSet/>
      <dgm:spPr/>
      <dgm:t>
        <a:bodyPr/>
        <a:lstStyle/>
        <a:p>
          <a:endParaRPr lang="en-US"/>
        </a:p>
      </dgm:t>
    </dgm:pt>
    <dgm:pt modelId="{486F8CD7-9FBB-4DC8-B805-D71019B7CEB0}">
      <dgm:prSet custT="1"/>
      <dgm:spPr/>
      <dgm:t>
        <a:bodyPr/>
        <a:lstStyle/>
        <a:p>
          <a:r>
            <a:rPr lang="en-US" sz="1400" dirty="0"/>
            <a:t>71 rows with missing data</a:t>
          </a:r>
        </a:p>
      </dgm:t>
    </dgm:pt>
    <dgm:pt modelId="{8D9D355C-BB9F-4A4E-B862-F35F06BB43B7}" type="sibTrans" cxnId="{BE492F3A-D9F6-4A23-A885-9389AC6862DB}">
      <dgm:prSet/>
      <dgm:spPr/>
      <dgm:t>
        <a:bodyPr/>
        <a:lstStyle/>
        <a:p>
          <a:endParaRPr lang="en-US"/>
        </a:p>
      </dgm:t>
    </dgm:pt>
    <dgm:pt modelId="{76C8DA51-891F-48D5-90A8-EE919D8026CA}" type="parTrans" cxnId="{BE492F3A-D9F6-4A23-A885-9389AC6862DB}">
      <dgm:prSet/>
      <dgm:spPr/>
      <dgm:t>
        <a:bodyPr/>
        <a:lstStyle/>
        <a:p>
          <a:endParaRPr lang="en-US"/>
        </a:p>
      </dgm:t>
    </dgm:pt>
    <dgm:pt modelId="{CE50D521-6D96-F444-A856-D315F63330F7}" type="pres">
      <dgm:prSet presAssocID="{286A62A8-5734-420A-8153-CF4ECA8D503D}" presName="linear" presStyleCnt="0">
        <dgm:presLayoutVars>
          <dgm:dir/>
          <dgm:animLvl val="lvl"/>
          <dgm:resizeHandles val="exact"/>
        </dgm:presLayoutVars>
      </dgm:prSet>
      <dgm:spPr/>
    </dgm:pt>
    <dgm:pt modelId="{A8B90BEC-0108-C74A-8993-CFDDD2B902EE}" type="pres">
      <dgm:prSet presAssocID="{5364E075-C5DC-407A-B721-656C47B05383}" presName="parentLin" presStyleCnt="0"/>
      <dgm:spPr/>
    </dgm:pt>
    <dgm:pt modelId="{584B2064-6F00-FF41-B236-24A457480F29}" type="pres">
      <dgm:prSet presAssocID="{5364E075-C5DC-407A-B721-656C47B05383}" presName="parentLeftMargin" presStyleLbl="node1" presStyleIdx="0" presStyleCnt="3"/>
      <dgm:spPr/>
    </dgm:pt>
    <dgm:pt modelId="{2ABA0C87-C1C5-1840-84FF-B20624AEDBCD}" type="pres">
      <dgm:prSet presAssocID="{5364E075-C5DC-407A-B721-656C47B0538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563F1E-89CB-884D-8CB6-7D50065D8138}" type="pres">
      <dgm:prSet presAssocID="{5364E075-C5DC-407A-B721-656C47B05383}" presName="negativeSpace" presStyleCnt="0"/>
      <dgm:spPr/>
    </dgm:pt>
    <dgm:pt modelId="{298F5BBC-87F4-5F4D-AD54-596B9D92A042}" type="pres">
      <dgm:prSet presAssocID="{5364E075-C5DC-407A-B721-656C47B05383}" presName="childText" presStyleLbl="conFgAcc1" presStyleIdx="0" presStyleCnt="3">
        <dgm:presLayoutVars>
          <dgm:bulletEnabled val="1"/>
        </dgm:presLayoutVars>
      </dgm:prSet>
      <dgm:spPr/>
    </dgm:pt>
    <dgm:pt modelId="{941FFB5E-3128-AE47-A0B5-C44F05B9D03A}" type="pres">
      <dgm:prSet presAssocID="{A46F3381-9766-496F-BCC7-B0C84DF57D16}" presName="spaceBetweenRectangles" presStyleCnt="0"/>
      <dgm:spPr/>
    </dgm:pt>
    <dgm:pt modelId="{4B75BE6D-2D8D-3E4C-9C41-C0158C23CE11}" type="pres">
      <dgm:prSet presAssocID="{1AC10BBB-76AA-4CA8-AD0B-0850D102FCC4}" presName="parentLin" presStyleCnt="0"/>
      <dgm:spPr/>
    </dgm:pt>
    <dgm:pt modelId="{1839D566-57B3-EC4E-AADD-6E7B10E822C8}" type="pres">
      <dgm:prSet presAssocID="{1AC10BBB-76AA-4CA8-AD0B-0850D102FCC4}" presName="parentLeftMargin" presStyleLbl="node1" presStyleIdx="0" presStyleCnt="3"/>
      <dgm:spPr/>
    </dgm:pt>
    <dgm:pt modelId="{39898170-9492-2648-A65E-682DCBA9F53E}" type="pres">
      <dgm:prSet presAssocID="{1AC10BBB-76AA-4CA8-AD0B-0850D102FC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0BE209-EA1F-F541-A577-6BF8358A713B}" type="pres">
      <dgm:prSet presAssocID="{1AC10BBB-76AA-4CA8-AD0B-0850D102FCC4}" presName="negativeSpace" presStyleCnt="0"/>
      <dgm:spPr/>
    </dgm:pt>
    <dgm:pt modelId="{8716EE31-F504-AE4D-844B-1128FAEF9497}" type="pres">
      <dgm:prSet presAssocID="{1AC10BBB-76AA-4CA8-AD0B-0850D102FCC4}" presName="childText" presStyleLbl="conFgAcc1" presStyleIdx="1" presStyleCnt="3">
        <dgm:presLayoutVars>
          <dgm:bulletEnabled val="1"/>
        </dgm:presLayoutVars>
      </dgm:prSet>
      <dgm:spPr/>
    </dgm:pt>
    <dgm:pt modelId="{A149A1D3-25CF-8545-9C5C-9BC55B4FADFC}" type="pres">
      <dgm:prSet presAssocID="{5A38B912-0795-497C-8C65-5E97F2E453E3}" presName="spaceBetweenRectangles" presStyleCnt="0"/>
      <dgm:spPr/>
    </dgm:pt>
    <dgm:pt modelId="{67406D32-F6B4-3F47-9F62-DBE516EBA6BB}" type="pres">
      <dgm:prSet presAssocID="{9C067820-0EF9-42A2-A94F-C5582DCAF583}" presName="parentLin" presStyleCnt="0"/>
      <dgm:spPr/>
    </dgm:pt>
    <dgm:pt modelId="{D381F712-7ACC-114E-9734-A1F1D594C11D}" type="pres">
      <dgm:prSet presAssocID="{9C067820-0EF9-42A2-A94F-C5582DCAF583}" presName="parentLeftMargin" presStyleLbl="node1" presStyleIdx="1" presStyleCnt="3"/>
      <dgm:spPr/>
    </dgm:pt>
    <dgm:pt modelId="{76E5A15A-F326-7547-ADD3-C7C3DAEC7CFC}" type="pres">
      <dgm:prSet presAssocID="{9C067820-0EF9-42A2-A94F-C5582DCAF58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5DEAB58-7AA7-1442-A907-3DE24C201513}" type="pres">
      <dgm:prSet presAssocID="{9C067820-0EF9-42A2-A94F-C5582DCAF583}" presName="negativeSpace" presStyleCnt="0"/>
      <dgm:spPr/>
    </dgm:pt>
    <dgm:pt modelId="{F2BA7AE0-0CD0-844A-AABE-9D0F46E98BBE}" type="pres">
      <dgm:prSet presAssocID="{9C067820-0EF9-42A2-A94F-C5582DCAF58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8191812-C396-874C-950C-65B6281475A1}" type="presOf" srcId="{C9C39BF3-1D7C-4D4F-82FD-5B13D03BD8EF}" destId="{F2BA7AE0-0CD0-844A-AABE-9D0F46E98BBE}" srcOrd="0" destOrd="3" presId="urn:microsoft.com/office/officeart/2005/8/layout/list1"/>
    <dgm:cxn modelId="{EBA80B17-0328-4100-9133-0E3FB3B06AB9}" srcId="{286A62A8-5734-420A-8153-CF4ECA8D503D}" destId="{5364E075-C5DC-407A-B721-656C47B05383}" srcOrd="0" destOrd="0" parTransId="{AA6194DF-3E32-4162-A2BA-A2553D895EBA}" sibTransId="{A46F3381-9766-496F-BCC7-B0C84DF57D16}"/>
    <dgm:cxn modelId="{61CEAC2A-4197-403C-BDF9-CB2C59B83C06}" srcId="{9C067820-0EF9-42A2-A94F-C5582DCAF583}" destId="{06C4AD77-D91F-4F73-8A1F-DD6E2EC4B16D}" srcOrd="1" destOrd="0" parTransId="{FEEB94D9-BFD1-47FF-8AFF-E3C61EFA0545}" sibTransId="{0CF934DD-9E2E-47D6-BAD6-E32D65F7AA66}"/>
    <dgm:cxn modelId="{F26CF82A-F487-FD45-9D19-64287B5337D4}" type="presOf" srcId="{B9234641-82A8-4155-9C0B-CDD2F2BA912D}" destId="{8716EE31-F504-AE4D-844B-1128FAEF9497}" srcOrd="0" destOrd="1" presId="urn:microsoft.com/office/officeart/2005/8/layout/list1"/>
    <dgm:cxn modelId="{70E7262B-DFFC-2A4F-9F4A-78585F9B4284}" type="presOf" srcId="{5364E075-C5DC-407A-B721-656C47B05383}" destId="{584B2064-6F00-FF41-B236-24A457480F29}" srcOrd="0" destOrd="0" presId="urn:microsoft.com/office/officeart/2005/8/layout/list1"/>
    <dgm:cxn modelId="{090B022E-4C00-479C-9483-4E4276687C76}" srcId="{5364E075-C5DC-407A-B721-656C47B05383}" destId="{421A5E6A-3F97-4738-883F-84B42B9EC91A}" srcOrd="2" destOrd="0" parTransId="{30A603D5-77AC-486C-B545-488C499063F0}" sibTransId="{4ADD4D45-586A-48F0-8D1F-15080C85EB2B}"/>
    <dgm:cxn modelId="{CE48772E-40A9-054C-A1A8-67B3B26F3882}" type="presOf" srcId="{A75458BE-FE52-4BC0-B313-1E4982E30062}" destId="{298F5BBC-87F4-5F4D-AD54-596B9D92A042}" srcOrd="0" destOrd="0" presId="urn:microsoft.com/office/officeart/2005/8/layout/list1"/>
    <dgm:cxn modelId="{49CCE237-C039-1247-8F2F-770FD8E2F8B9}" type="presOf" srcId="{3E67CF5C-D8AB-4017-AB96-043588894E53}" destId="{F2BA7AE0-0CD0-844A-AABE-9D0F46E98BBE}" srcOrd="0" destOrd="0" presId="urn:microsoft.com/office/officeart/2005/8/layout/list1"/>
    <dgm:cxn modelId="{BE492F3A-D9F6-4A23-A885-9389AC6862DB}" srcId="{5364E075-C5DC-407A-B721-656C47B05383}" destId="{486F8CD7-9FBB-4DC8-B805-D71019B7CEB0}" srcOrd="1" destOrd="0" parTransId="{76C8DA51-891F-48D5-90A8-EE919D8026CA}" sibTransId="{8D9D355C-BB9F-4A4E-B862-F35F06BB43B7}"/>
    <dgm:cxn modelId="{415A8A4C-EEF9-4BAA-A868-6E71F8596F1A}" srcId="{286A62A8-5734-420A-8153-CF4ECA8D503D}" destId="{9C067820-0EF9-42A2-A94F-C5582DCAF583}" srcOrd="2" destOrd="0" parTransId="{0763FE80-6700-469B-843E-4B6ED53A3897}" sibTransId="{2124C006-E06C-4DEB-9584-7B1FC5749126}"/>
    <dgm:cxn modelId="{93477052-630C-4920-B92C-4ED35AEBF944}" srcId="{1AC10BBB-76AA-4CA8-AD0B-0850D102FCC4}" destId="{D0748F47-ECDF-4E26-AB19-432EA1F21321}" srcOrd="0" destOrd="0" parTransId="{AB2CBF65-460C-4B05-9D81-6970036D24A0}" sibTransId="{B1353152-862C-4579-9533-669326B1FC62}"/>
    <dgm:cxn modelId="{D1FA5454-17BD-4900-8005-38B61EABBA50}" srcId="{9C067820-0EF9-42A2-A94F-C5582DCAF583}" destId="{ACB7D567-B251-464C-BB8C-6A8E8C2175BA}" srcOrd="2" destOrd="0" parTransId="{91667E06-E947-477D-9BC2-9F2A406DF2BF}" sibTransId="{11E5A343-B5A9-4FD9-A70D-CE70BB26541D}"/>
    <dgm:cxn modelId="{4BCFF45C-A7C4-414F-9B43-8C2966058A3C}" srcId="{1AC10BBB-76AA-4CA8-AD0B-0850D102FCC4}" destId="{5B40BB65-5E22-49CD-9187-33318BBD28EB}" srcOrd="2" destOrd="0" parTransId="{EB9E595C-995A-4A24-8170-0DF6143C8D37}" sibTransId="{A44FBD2F-FDA1-491A-B217-60F5E97EC677}"/>
    <dgm:cxn modelId="{6CA4536F-47E5-8B41-B0D6-936B513B04FD}" type="presOf" srcId="{ACB7D567-B251-464C-BB8C-6A8E8C2175BA}" destId="{F2BA7AE0-0CD0-844A-AABE-9D0F46E98BBE}" srcOrd="0" destOrd="2" presId="urn:microsoft.com/office/officeart/2005/8/layout/list1"/>
    <dgm:cxn modelId="{DADD937C-5491-EF41-8038-10BD1F7195B4}" type="presOf" srcId="{9C067820-0EF9-42A2-A94F-C5582DCAF583}" destId="{D381F712-7ACC-114E-9734-A1F1D594C11D}" srcOrd="0" destOrd="0" presId="urn:microsoft.com/office/officeart/2005/8/layout/list1"/>
    <dgm:cxn modelId="{0D12578B-639F-DA41-98A2-386976F93439}" type="presOf" srcId="{06C4AD77-D91F-4F73-8A1F-DD6E2EC4B16D}" destId="{F2BA7AE0-0CD0-844A-AABE-9D0F46E98BBE}" srcOrd="0" destOrd="1" presId="urn:microsoft.com/office/officeart/2005/8/layout/list1"/>
    <dgm:cxn modelId="{E109AD91-0262-964A-857D-967B1156C30D}" type="presOf" srcId="{286A62A8-5734-420A-8153-CF4ECA8D503D}" destId="{CE50D521-6D96-F444-A856-D315F63330F7}" srcOrd="0" destOrd="0" presId="urn:microsoft.com/office/officeart/2005/8/layout/list1"/>
    <dgm:cxn modelId="{D3E6F596-46AB-5749-86ED-F43599D4C2E9}" type="presOf" srcId="{9C067820-0EF9-42A2-A94F-C5582DCAF583}" destId="{76E5A15A-F326-7547-ADD3-C7C3DAEC7CFC}" srcOrd="1" destOrd="0" presId="urn:microsoft.com/office/officeart/2005/8/layout/list1"/>
    <dgm:cxn modelId="{98586BA0-8BE8-1A4F-9809-FCEAB70DA1A1}" type="presOf" srcId="{1AC10BBB-76AA-4CA8-AD0B-0850D102FCC4}" destId="{1839D566-57B3-EC4E-AADD-6E7B10E822C8}" srcOrd="0" destOrd="0" presId="urn:microsoft.com/office/officeart/2005/8/layout/list1"/>
    <dgm:cxn modelId="{3875BBA1-D5FD-6042-8826-D0FB08BD84DE}" type="presOf" srcId="{1AC10BBB-76AA-4CA8-AD0B-0850D102FCC4}" destId="{39898170-9492-2648-A65E-682DCBA9F53E}" srcOrd="1" destOrd="0" presId="urn:microsoft.com/office/officeart/2005/8/layout/list1"/>
    <dgm:cxn modelId="{EDA036A2-8BD2-4B07-90DF-26E10E863D70}" srcId="{9C067820-0EF9-42A2-A94F-C5582DCAF583}" destId="{3E67CF5C-D8AB-4017-AB96-043588894E53}" srcOrd="0" destOrd="0" parTransId="{A487BD7B-2ACB-4ED7-8027-98D37D716D48}" sibTransId="{461504B3-DA2C-4694-B5E7-1E1A79000290}"/>
    <dgm:cxn modelId="{E312ADA2-741B-F24C-92EE-261A77477825}" type="presOf" srcId="{5364E075-C5DC-407A-B721-656C47B05383}" destId="{2ABA0C87-C1C5-1840-84FF-B20624AEDBCD}" srcOrd="1" destOrd="0" presId="urn:microsoft.com/office/officeart/2005/8/layout/list1"/>
    <dgm:cxn modelId="{26DBB6A5-2D6C-174F-B513-DF706803E907}" type="presOf" srcId="{421A5E6A-3F97-4738-883F-84B42B9EC91A}" destId="{298F5BBC-87F4-5F4D-AD54-596B9D92A042}" srcOrd="0" destOrd="2" presId="urn:microsoft.com/office/officeart/2005/8/layout/list1"/>
    <dgm:cxn modelId="{EE37C3A7-A724-4DCA-81B1-AA15E7C4B88F}" srcId="{5364E075-C5DC-407A-B721-656C47B05383}" destId="{A75458BE-FE52-4BC0-B313-1E4982E30062}" srcOrd="0" destOrd="0" parTransId="{9302E942-8DE6-4D63-9940-7E100F28E61E}" sibTransId="{D80749FE-5254-44D4-93F6-8C84C34CFB70}"/>
    <dgm:cxn modelId="{B3D9C7C1-D05B-9848-B22D-D68C439AD4CD}" type="presOf" srcId="{5B40BB65-5E22-49CD-9187-33318BBD28EB}" destId="{8716EE31-F504-AE4D-844B-1128FAEF9497}" srcOrd="0" destOrd="2" presId="urn:microsoft.com/office/officeart/2005/8/layout/list1"/>
    <dgm:cxn modelId="{FDEDD7C1-D0DA-2347-9F0B-C6FCE6C19857}" type="presOf" srcId="{BA8FB57D-72D0-4DFA-8AC8-528EF679E4CA}" destId="{298F5BBC-87F4-5F4D-AD54-596B9D92A042}" srcOrd="0" destOrd="3" presId="urn:microsoft.com/office/officeart/2005/8/layout/list1"/>
    <dgm:cxn modelId="{8F95A5D4-FDCF-4B72-B5CA-1027B06BA74E}" srcId="{1AC10BBB-76AA-4CA8-AD0B-0850D102FCC4}" destId="{B9234641-82A8-4155-9C0B-CDD2F2BA912D}" srcOrd="1" destOrd="0" parTransId="{978DA0EA-F3BC-492C-8FA4-5BD180D0AABC}" sibTransId="{FF0335BF-9CBD-4005-87CA-B7C941B6F429}"/>
    <dgm:cxn modelId="{467271DE-138A-4A27-9705-091576428CCE}" srcId="{9C067820-0EF9-42A2-A94F-C5582DCAF583}" destId="{C9C39BF3-1D7C-4D4F-82FD-5B13D03BD8EF}" srcOrd="3" destOrd="0" parTransId="{9EE9DE4B-CDAB-4C52-84EC-4187035866F4}" sibTransId="{3386E755-45A6-4958-B055-1F8AB4595F7E}"/>
    <dgm:cxn modelId="{F8018BE0-C96B-1948-8BA1-D20928B3BAA8}" type="presOf" srcId="{486F8CD7-9FBB-4DC8-B805-D71019B7CEB0}" destId="{298F5BBC-87F4-5F4D-AD54-596B9D92A042}" srcOrd="0" destOrd="1" presId="urn:microsoft.com/office/officeart/2005/8/layout/list1"/>
    <dgm:cxn modelId="{4C2D97F2-2A14-BF4E-9CEB-C231CF6B4D1F}" type="presOf" srcId="{D0748F47-ECDF-4E26-AB19-432EA1F21321}" destId="{8716EE31-F504-AE4D-844B-1128FAEF9497}" srcOrd="0" destOrd="0" presId="urn:microsoft.com/office/officeart/2005/8/layout/list1"/>
    <dgm:cxn modelId="{28BBBEF2-AB16-4E93-B74F-B4644FF12C46}" srcId="{5364E075-C5DC-407A-B721-656C47B05383}" destId="{BA8FB57D-72D0-4DFA-8AC8-528EF679E4CA}" srcOrd="3" destOrd="0" parTransId="{B7676B61-DFE4-4D70-8A8E-FD6E685F25CC}" sibTransId="{95FCE6C4-5D95-465A-AEB2-824D72CE251E}"/>
    <dgm:cxn modelId="{47CE35F9-F6AA-4F48-AC68-20D7BD4A0802}" srcId="{286A62A8-5734-420A-8153-CF4ECA8D503D}" destId="{1AC10BBB-76AA-4CA8-AD0B-0850D102FCC4}" srcOrd="1" destOrd="0" parTransId="{14E425E8-0343-4A98-B162-41CAD6DBF395}" sibTransId="{5A38B912-0795-497C-8C65-5E97F2E453E3}"/>
    <dgm:cxn modelId="{18245B44-AE9F-D646-B913-0CD8327AD543}" type="presParOf" srcId="{CE50D521-6D96-F444-A856-D315F63330F7}" destId="{A8B90BEC-0108-C74A-8993-CFDDD2B902EE}" srcOrd="0" destOrd="0" presId="urn:microsoft.com/office/officeart/2005/8/layout/list1"/>
    <dgm:cxn modelId="{990D321C-801D-4744-8A38-9393729DED7C}" type="presParOf" srcId="{A8B90BEC-0108-C74A-8993-CFDDD2B902EE}" destId="{584B2064-6F00-FF41-B236-24A457480F29}" srcOrd="0" destOrd="0" presId="urn:microsoft.com/office/officeart/2005/8/layout/list1"/>
    <dgm:cxn modelId="{F760BA04-E75B-D042-BED2-ED35868971C9}" type="presParOf" srcId="{A8B90BEC-0108-C74A-8993-CFDDD2B902EE}" destId="{2ABA0C87-C1C5-1840-84FF-B20624AEDBCD}" srcOrd="1" destOrd="0" presId="urn:microsoft.com/office/officeart/2005/8/layout/list1"/>
    <dgm:cxn modelId="{47D3B669-A641-3F49-8531-D8A8AE96AD00}" type="presParOf" srcId="{CE50D521-6D96-F444-A856-D315F63330F7}" destId="{AB563F1E-89CB-884D-8CB6-7D50065D8138}" srcOrd="1" destOrd="0" presId="urn:microsoft.com/office/officeart/2005/8/layout/list1"/>
    <dgm:cxn modelId="{A8F68778-BE7E-0044-85F1-D16C6438620A}" type="presParOf" srcId="{CE50D521-6D96-F444-A856-D315F63330F7}" destId="{298F5BBC-87F4-5F4D-AD54-596B9D92A042}" srcOrd="2" destOrd="0" presId="urn:microsoft.com/office/officeart/2005/8/layout/list1"/>
    <dgm:cxn modelId="{9AE6F862-3BEC-A34A-8620-C4F96DD62EB5}" type="presParOf" srcId="{CE50D521-6D96-F444-A856-D315F63330F7}" destId="{941FFB5E-3128-AE47-A0B5-C44F05B9D03A}" srcOrd="3" destOrd="0" presId="urn:microsoft.com/office/officeart/2005/8/layout/list1"/>
    <dgm:cxn modelId="{FF234C4E-85DA-0C49-92CD-0C95C79CEFAE}" type="presParOf" srcId="{CE50D521-6D96-F444-A856-D315F63330F7}" destId="{4B75BE6D-2D8D-3E4C-9C41-C0158C23CE11}" srcOrd="4" destOrd="0" presId="urn:microsoft.com/office/officeart/2005/8/layout/list1"/>
    <dgm:cxn modelId="{FCC853C2-75A3-324E-98C9-63BE26843E74}" type="presParOf" srcId="{4B75BE6D-2D8D-3E4C-9C41-C0158C23CE11}" destId="{1839D566-57B3-EC4E-AADD-6E7B10E822C8}" srcOrd="0" destOrd="0" presId="urn:microsoft.com/office/officeart/2005/8/layout/list1"/>
    <dgm:cxn modelId="{BC7A3087-835C-4D4D-91A8-0EDA5F4968C8}" type="presParOf" srcId="{4B75BE6D-2D8D-3E4C-9C41-C0158C23CE11}" destId="{39898170-9492-2648-A65E-682DCBA9F53E}" srcOrd="1" destOrd="0" presId="urn:microsoft.com/office/officeart/2005/8/layout/list1"/>
    <dgm:cxn modelId="{C08D39D9-5181-3149-8E09-72C8544E652E}" type="presParOf" srcId="{CE50D521-6D96-F444-A856-D315F63330F7}" destId="{460BE209-EA1F-F541-A577-6BF8358A713B}" srcOrd="5" destOrd="0" presId="urn:microsoft.com/office/officeart/2005/8/layout/list1"/>
    <dgm:cxn modelId="{A76926E4-7660-BA4B-9426-0FF4E285FD63}" type="presParOf" srcId="{CE50D521-6D96-F444-A856-D315F63330F7}" destId="{8716EE31-F504-AE4D-844B-1128FAEF9497}" srcOrd="6" destOrd="0" presId="urn:microsoft.com/office/officeart/2005/8/layout/list1"/>
    <dgm:cxn modelId="{FCB08155-F117-B041-B6EE-D3A5442E849D}" type="presParOf" srcId="{CE50D521-6D96-F444-A856-D315F63330F7}" destId="{A149A1D3-25CF-8545-9C5C-9BC55B4FADFC}" srcOrd="7" destOrd="0" presId="urn:microsoft.com/office/officeart/2005/8/layout/list1"/>
    <dgm:cxn modelId="{25B0C766-5041-9444-89EC-8DAF5088C438}" type="presParOf" srcId="{CE50D521-6D96-F444-A856-D315F63330F7}" destId="{67406D32-F6B4-3F47-9F62-DBE516EBA6BB}" srcOrd="8" destOrd="0" presId="urn:microsoft.com/office/officeart/2005/8/layout/list1"/>
    <dgm:cxn modelId="{063E9C01-F901-FB4F-8E51-3E2FC95642C6}" type="presParOf" srcId="{67406D32-F6B4-3F47-9F62-DBE516EBA6BB}" destId="{D381F712-7ACC-114E-9734-A1F1D594C11D}" srcOrd="0" destOrd="0" presId="urn:microsoft.com/office/officeart/2005/8/layout/list1"/>
    <dgm:cxn modelId="{4B5E9ED3-CCA9-134D-9011-EA2F0BC819EC}" type="presParOf" srcId="{67406D32-F6B4-3F47-9F62-DBE516EBA6BB}" destId="{76E5A15A-F326-7547-ADD3-C7C3DAEC7CFC}" srcOrd="1" destOrd="0" presId="urn:microsoft.com/office/officeart/2005/8/layout/list1"/>
    <dgm:cxn modelId="{DA74F91C-BCEE-3942-8D99-7E3758CB06B0}" type="presParOf" srcId="{CE50D521-6D96-F444-A856-D315F63330F7}" destId="{15DEAB58-7AA7-1442-A907-3DE24C201513}" srcOrd="9" destOrd="0" presId="urn:microsoft.com/office/officeart/2005/8/layout/list1"/>
    <dgm:cxn modelId="{57A8CEF4-484D-B84C-94C4-29420BEFA4D7}" type="presParOf" srcId="{CE50D521-6D96-F444-A856-D315F63330F7}" destId="{F2BA7AE0-0CD0-844A-AABE-9D0F46E98BB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4E9A9-BA4E-B44D-A2A0-4A35C711075A}">
      <dsp:nvSpPr>
        <dsp:cNvPr id="0" name=""/>
        <dsp:cNvSpPr/>
      </dsp:nvSpPr>
      <dsp:spPr>
        <a:xfrm>
          <a:off x="0" y="641187"/>
          <a:ext cx="6034656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CE2A6-D760-E048-B9D0-4837F6A6A11D}">
      <dsp:nvSpPr>
        <dsp:cNvPr id="0" name=""/>
        <dsp:cNvSpPr/>
      </dsp:nvSpPr>
      <dsp:spPr>
        <a:xfrm>
          <a:off x="283628" y="45844"/>
          <a:ext cx="4224259" cy="12693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9667" tIns="0" rIns="159667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Me</a:t>
          </a:r>
        </a:p>
      </dsp:txBody>
      <dsp:txXfrm>
        <a:off x="345593" y="107809"/>
        <a:ext cx="4100329" cy="1145430"/>
      </dsp:txXfrm>
    </dsp:sp>
    <dsp:sp modelId="{C9DCEE6B-BF00-B340-8B7D-D52833FE8D54}">
      <dsp:nvSpPr>
        <dsp:cNvPr id="0" name=""/>
        <dsp:cNvSpPr/>
      </dsp:nvSpPr>
      <dsp:spPr>
        <a:xfrm>
          <a:off x="0" y="2591667"/>
          <a:ext cx="6034656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44829"/>
              <a:satOff val="-3640"/>
              <a:lumOff val="166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19540-03C4-DE48-BE1A-268502763C22}">
      <dsp:nvSpPr>
        <dsp:cNvPr id="0" name=""/>
        <dsp:cNvSpPr/>
      </dsp:nvSpPr>
      <dsp:spPr>
        <a:xfrm>
          <a:off x="736318" y="1935217"/>
          <a:ext cx="4224259" cy="1269360"/>
        </a:xfrm>
        <a:prstGeom prst="roundRect">
          <a:avLst/>
        </a:prstGeom>
        <a:gradFill rotWithShape="0">
          <a:gsLst>
            <a:gs pos="0">
              <a:schemeClr val="accent2">
                <a:hueOff val="-744829"/>
                <a:satOff val="-3640"/>
                <a:lumOff val="166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44829"/>
                <a:satOff val="-3640"/>
                <a:lumOff val="166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44829"/>
                <a:satOff val="-3640"/>
                <a:lumOff val="166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9667" tIns="0" rIns="159667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The Data</a:t>
          </a:r>
        </a:p>
      </dsp:txBody>
      <dsp:txXfrm>
        <a:off x="798283" y="1997182"/>
        <a:ext cx="4100329" cy="1145430"/>
      </dsp:txXfrm>
    </dsp:sp>
    <dsp:sp modelId="{7081460C-8BB3-A145-9518-022BCC6EEC01}">
      <dsp:nvSpPr>
        <dsp:cNvPr id="0" name=""/>
        <dsp:cNvSpPr/>
      </dsp:nvSpPr>
      <dsp:spPr>
        <a:xfrm>
          <a:off x="0" y="4542147"/>
          <a:ext cx="6034656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89657"/>
              <a:satOff val="-7280"/>
              <a:lumOff val="33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89B53-BA6F-7847-AA0D-B04E10ABAD4A}">
      <dsp:nvSpPr>
        <dsp:cNvPr id="0" name=""/>
        <dsp:cNvSpPr/>
      </dsp:nvSpPr>
      <dsp:spPr>
        <a:xfrm>
          <a:off x="1516454" y="3918358"/>
          <a:ext cx="4224259" cy="1269360"/>
        </a:xfrm>
        <a:prstGeom prst="roundRect">
          <a:avLst/>
        </a:prstGeom>
        <a:gradFill rotWithShape="0">
          <a:gsLst>
            <a:gs pos="0">
              <a:schemeClr val="accent2">
                <a:hueOff val="-1489657"/>
                <a:satOff val="-7280"/>
                <a:lumOff val="33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89657"/>
                <a:satOff val="-7280"/>
                <a:lumOff val="33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89657"/>
                <a:satOff val="-7280"/>
                <a:lumOff val="33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9667" tIns="0" rIns="159667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Insights</a:t>
          </a:r>
        </a:p>
      </dsp:txBody>
      <dsp:txXfrm>
        <a:off x="1578419" y="3980323"/>
        <a:ext cx="4100329" cy="1145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F5BBC-87F4-5F4D-AD54-596B9D92A042}">
      <dsp:nvSpPr>
        <dsp:cNvPr id="0" name=""/>
        <dsp:cNvSpPr/>
      </dsp:nvSpPr>
      <dsp:spPr>
        <a:xfrm>
          <a:off x="0" y="319212"/>
          <a:ext cx="7365315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630" tIns="416560" rIns="57163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73211 rows with complete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71 rows with missing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Top 30 US airports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June 2003 – December 2020</a:t>
          </a:r>
          <a:endParaRPr lang="en-US" sz="1500" kern="1200" dirty="0"/>
        </a:p>
      </dsp:txBody>
      <dsp:txXfrm>
        <a:off x="0" y="319212"/>
        <a:ext cx="7365315" cy="1417500"/>
      </dsp:txXfrm>
    </dsp:sp>
    <dsp:sp modelId="{2ABA0C87-C1C5-1840-84FF-B20624AEDBCD}">
      <dsp:nvSpPr>
        <dsp:cNvPr id="0" name=""/>
        <dsp:cNvSpPr/>
      </dsp:nvSpPr>
      <dsp:spPr>
        <a:xfrm>
          <a:off x="368265" y="24012"/>
          <a:ext cx="515572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74" tIns="0" rIns="1948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 dirty="0"/>
            <a:t>XX data set</a:t>
          </a:r>
        </a:p>
      </dsp:txBody>
      <dsp:txXfrm>
        <a:off x="397086" y="52833"/>
        <a:ext cx="5098078" cy="532758"/>
      </dsp:txXfrm>
    </dsp:sp>
    <dsp:sp modelId="{8716EE31-F504-AE4D-844B-1128FAEF9497}">
      <dsp:nvSpPr>
        <dsp:cNvPr id="0" name=""/>
        <dsp:cNvSpPr/>
      </dsp:nvSpPr>
      <dsp:spPr>
        <a:xfrm>
          <a:off x="0" y="2139912"/>
          <a:ext cx="7365315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44829"/>
              <a:satOff val="-3640"/>
              <a:lumOff val="16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630" tIns="416560" rIns="5716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weird trailing comma on each line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3 column titles have leading whitespaces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 is the same as directly obtained from BTS</a:t>
          </a:r>
        </a:p>
      </dsp:txBody>
      <dsp:txXfrm>
        <a:off x="0" y="2139912"/>
        <a:ext cx="7365315" cy="1512000"/>
      </dsp:txXfrm>
    </dsp:sp>
    <dsp:sp modelId="{39898170-9492-2648-A65E-682DCBA9F53E}">
      <dsp:nvSpPr>
        <dsp:cNvPr id="0" name=""/>
        <dsp:cNvSpPr/>
      </dsp:nvSpPr>
      <dsp:spPr>
        <a:xfrm>
          <a:off x="368265" y="1844712"/>
          <a:ext cx="5155720" cy="590400"/>
        </a:xfrm>
        <a:prstGeom prst="roundRect">
          <a:avLst/>
        </a:prstGeom>
        <a:solidFill>
          <a:schemeClr val="accent2">
            <a:hueOff val="-744829"/>
            <a:satOff val="-3640"/>
            <a:lumOff val="1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74" tIns="0" rIns="1948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... with CSV quality issues</a:t>
          </a:r>
        </a:p>
      </dsp:txBody>
      <dsp:txXfrm>
        <a:off x="397086" y="1873533"/>
        <a:ext cx="5098078" cy="532758"/>
      </dsp:txXfrm>
    </dsp:sp>
    <dsp:sp modelId="{F2BA7AE0-0CD0-844A-AABE-9D0F46E98BBE}">
      <dsp:nvSpPr>
        <dsp:cNvPr id="0" name=""/>
        <dsp:cNvSpPr/>
      </dsp:nvSpPr>
      <dsp:spPr>
        <a:xfrm>
          <a:off x="0" y="4055112"/>
          <a:ext cx="7365315" cy="182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89657"/>
              <a:satOff val="-7280"/>
              <a:lumOff val="3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630" tIns="416560" rIns="5716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000" kern="1200" dirty="0"/>
            <a:t>316979 rows with complete data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720 rows with missing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000" kern="1200" dirty="0"/>
            <a:t>420 US airports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000" kern="1200" dirty="0"/>
            <a:t>June 2003 – March 2022</a:t>
          </a:r>
          <a:endParaRPr lang="en-US" sz="2000" kern="1200" dirty="0"/>
        </a:p>
      </dsp:txBody>
      <dsp:txXfrm>
        <a:off x="0" y="4055112"/>
        <a:ext cx="7365315" cy="1827000"/>
      </dsp:txXfrm>
    </dsp:sp>
    <dsp:sp modelId="{76E5A15A-F326-7547-ADD3-C7C3DAEC7CFC}">
      <dsp:nvSpPr>
        <dsp:cNvPr id="0" name=""/>
        <dsp:cNvSpPr/>
      </dsp:nvSpPr>
      <dsp:spPr>
        <a:xfrm>
          <a:off x="368265" y="3759912"/>
          <a:ext cx="5155720" cy="590400"/>
        </a:xfrm>
        <a:prstGeom prst="roundRect">
          <a:avLst/>
        </a:prstGeom>
        <a:solidFill>
          <a:schemeClr val="accent2">
            <a:hueOff val="-1489657"/>
            <a:satOff val="-7280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74" tIns="0" rIns="1948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/>
            <a:t>BTS data set</a:t>
          </a:r>
        </a:p>
      </dsp:txBody>
      <dsp:txXfrm>
        <a:off x="397086" y="3788733"/>
        <a:ext cx="509807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6/22/22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2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0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2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8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9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81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6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60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13" r:id="rId6"/>
    <p:sldLayoutId id="2147483808" r:id="rId7"/>
    <p:sldLayoutId id="2147483809" r:id="rId8"/>
    <p:sldLayoutId id="2147483810" r:id="rId9"/>
    <p:sldLayoutId id="2147483812" r:id="rId10"/>
    <p:sldLayoutId id="21474838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369965&amp;picture=covid-19-concept-brighter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sky-and-clouds/clouds-on-a-mostly-clear-sky.jpg.php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zingeek/4587871752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izentruth.org/society-is-made-of-narrative-realizing-this-is-awakening-from-the-matrix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3843-thank-discord-media-thought-social-think-emoji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/3.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rwalsh1.github.io/posts/measuring-wind-speeds-from-fligh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1211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ranstats.bts.gov/OT_Delay/OT_DelayCause1.asp?20=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ignasialcalde.es/los-datos-nunca-duermen-del-big-data-a-la-sabiduria/big-data-otro-2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>
            <a:extLst>
              <a:ext uri="{FF2B5EF4-FFF2-40B4-BE49-F238E27FC236}">
                <a16:creationId xmlns:a16="http://schemas.microsoft.com/office/drawing/2014/main" id="{9EB93588-AC73-DAC3-C936-88BBC4ABA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8" r="-1" b="-1"/>
          <a:stretch/>
        </p:blipFill>
        <p:spPr>
          <a:xfrm>
            <a:off x="-1" y="10"/>
            <a:ext cx="7456513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7B597A-A13A-B1A0-043D-4B65634DD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Analysis: Airline On-Time Statistics and Delay Causes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12EAB-49FE-59B4-BA80-551B63680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r>
              <a:rPr lang="en-US"/>
              <a:t>Immanuel Albrecht</a:t>
            </a:r>
          </a:p>
        </p:txBody>
      </p:sp>
    </p:spTree>
    <p:extLst>
      <p:ext uri="{BB962C8B-B14F-4D97-AF65-F5344CB8AC3E}">
        <p14:creationId xmlns:p14="http://schemas.microsoft.com/office/powerpoint/2010/main" val="127812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B5A2F-DBB3-E41A-74D6-EA0D180E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# Carriers Operating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62C753D-0AA2-3448-A6E1-2B80FCB43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484635"/>
              </p:ext>
            </p:extLst>
          </p:nvPr>
        </p:nvGraphicFramePr>
        <p:xfrm>
          <a:off x="1124456" y="2194178"/>
          <a:ext cx="9528584" cy="3898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632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B771-4D43-93C7-5417-64BAC092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Flights Operated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1CC368-6D87-719D-4438-0769A77938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87500" y="2160588"/>
          <a:ext cx="9486900" cy="3925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Up Arrow 4">
            <a:extLst>
              <a:ext uri="{FF2B5EF4-FFF2-40B4-BE49-F238E27FC236}">
                <a16:creationId xmlns:a16="http://schemas.microsoft.com/office/drawing/2014/main" id="{4F542B76-393A-AA0F-C63B-ACC8D022E305}"/>
              </a:ext>
            </a:extLst>
          </p:cNvPr>
          <p:cNvSpPr/>
          <p:nvPr/>
        </p:nvSpPr>
        <p:spPr>
          <a:xfrm>
            <a:off x="8266185" y="5550862"/>
            <a:ext cx="284813" cy="4497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85AC-81DE-5542-C9CC-E5F60BDA88AE}"/>
              </a:ext>
            </a:extLst>
          </p:cNvPr>
          <p:cNvSpPr txBox="1"/>
          <p:nvPr/>
        </p:nvSpPr>
        <p:spPr>
          <a:xfrm>
            <a:off x="6957641" y="6101856"/>
            <a:ext cx="3035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Donald Trump inaugurated Jan 20, 2017</a:t>
            </a:r>
          </a:p>
        </p:txBody>
      </p:sp>
    </p:spTree>
    <p:extLst>
      <p:ext uri="{BB962C8B-B14F-4D97-AF65-F5344CB8AC3E}">
        <p14:creationId xmlns:p14="http://schemas.microsoft.com/office/powerpoint/2010/main" val="315864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24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26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222EB-1A79-5BAD-5B02-48D831C41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899" y="455362"/>
            <a:ext cx="7846501" cy="1550419"/>
          </a:xfrm>
        </p:spPr>
        <p:txBody>
          <a:bodyPr>
            <a:normAutofit/>
          </a:bodyPr>
          <a:lstStyle/>
          <a:p>
            <a:r>
              <a:rPr lang="en-US" dirty="0"/>
              <a:t># Flight Operated (CoViD-19)</a:t>
            </a:r>
          </a:p>
        </p:txBody>
      </p:sp>
      <p:sp>
        <p:nvSpPr>
          <p:cNvPr id="69" name="Rectangle 28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7EDA4BAA-E15D-384A-9229-519C8F8D2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34851"/>
              </p:ext>
            </p:extLst>
          </p:nvPr>
        </p:nvGraphicFramePr>
        <p:xfrm>
          <a:off x="3227899" y="2160588"/>
          <a:ext cx="7846501" cy="3932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3952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some berries&#10;&#10;Description automatically generated with low confidence">
            <a:extLst>
              <a:ext uri="{FF2B5EF4-FFF2-40B4-BE49-F238E27FC236}">
                <a16:creationId xmlns:a16="http://schemas.microsoft.com/office/drawing/2014/main" id="{FF58C61A-0744-0E74-5201-C6C4B9DF5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065" r="29065"/>
          <a:stretch/>
        </p:blipFill>
        <p:spPr>
          <a:xfrm>
            <a:off x="7087167" y="10"/>
            <a:ext cx="5104833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87BC2-BD63-2B7B-CAB3-E13A876A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1247140"/>
            <a:ext cx="5657899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Impact of CoViD-19 on Delays?</a:t>
            </a:r>
          </a:p>
        </p:txBody>
      </p:sp>
    </p:spTree>
    <p:extLst>
      <p:ext uri="{BB962C8B-B14F-4D97-AF65-F5344CB8AC3E}">
        <p14:creationId xmlns:p14="http://schemas.microsoft.com/office/powerpoint/2010/main" val="2578401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A75F-3DEA-85BA-220C-B12175A7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C50B6-1298-0F2B-414D-E2483FC10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94998"/>
            <a:ext cx="9486690" cy="3926152"/>
          </a:xfrm>
        </p:spPr>
        <p:txBody>
          <a:bodyPr/>
          <a:lstStyle/>
          <a:p>
            <a:r>
              <a:rPr lang="en-US" dirty="0"/>
              <a:t>Mar 21, 2020: Trump suspends entry of foreign nationals to the US</a:t>
            </a:r>
          </a:p>
          <a:p>
            <a:r>
              <a:rPr lang="en-US" dirty="0"/>
              <a:t>Mar – May 2020: most states with restrictions have issued their interstate travel restrictions</a:t>
            </a:r>
          </a:p>
          <a:p>
            <a:r>
              <a:rPr lang="en-US" dirty="0"/>
              <a:t>Aug 2021: restrictions lifted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86F9103-C87B-0A75-5751-8C4B7D0D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92" y="3371700"/>
            <a:ext cx="8318290" cy="348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14B05-FBB2-649E-E05F-E8515CE1E779}"/>
              </a:ext>
            </a:extLst>
          </p:cNvPr>
          <p:cNvSpPr txBox="1"/>
          <p:nvPr/>
        </p:nvSpPr>
        <p:spPr>
          <a:xfrm>
            <a:off x="8752661" y="2468839"/>
            <a:ext cx="30132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March 2020 </a:t>
            </a:r>
          </a:p>
          <a:p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 – July 2021</a:t>
            </a:r>
          </a:p>
        </p:txBody>
      </p:sp>
    </p:spTree>
    <p:extLst>
      <p:ext uri="{BB962C8B-B14F-4D97-AF65-F5344CB8AC3E}">
        <p14:creationId xmlns:p14="http://schemas.microsoft.com/office/powerpoint/2010/main" val="284418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ue sky with white clouds&#10;&#10;Description automatically generated with medium confidence">
            <a:extLst>
              <a:ext uri="{FF2B5EF4-FFF2-40B4-BE49-F238E27FC236}">
                <a16:creationId xmlns:a16="http://schemas.microsoft.com/office/drawing/2014/main" id="{1DD96A40-61A4-055E-E7DE-96489FA3A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885" r="-1" b="5838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7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0FB17-3FAF-5A65-E1D4-95B18BCA8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780775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59220-8AB0-361B-F531-D0191A3C4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2160016"/>
            <a:ext cx="3780775" cy="392615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Mar 2018 – July 2019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well after the Trump-bump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well before any CoViD-19 impact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comparable yearly seasonality</a:t>
            </a:r>
          </a:p>
        </p:txBody>
      </p:sp>
    </p:spTree>
    <p:extLst>
      <p:ext uri="{BB962C8B-B14F-4D97-AF65-F5344CB8AC3E}">
        <p14:creationId xmlns:p14="http://schemas.microsoft.com/office/powerpoint/2010/main" val="180632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E6B7-39A0-C3B5-B187-D8C9730B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1FD51-F149-7F22-9E58-9E8DB9E13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CoViD-19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2314D-FBAC-975A-D407-F58833102D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2020/03 – 2022/07</a:t>
            </a:r>
          </a:p>
          <a:p>
            <a:r>
              <a:rPr lang="en-US" dirty="0"/>
              <a:t>518 days, Sun – Sat</a:t>
            </a:r>
          </a:p>
          <a:p>
            <a:r>
              <a:rPr lang="en-US" dirty="0"/>
              <a:t>6034 obs. (airport x month)</a:t>
            </a:r>
            <a:br>
              <a:rPr lang="en-US" dirty="0"/>
            </a:br>
            <a:endParaRPr lang="en-US" dirty="0"/>
          </a:p>
          <a:p>
            <a:r>
              <a:rPr lang="en-US" dirty="0"/>
              <a:t>median delay ratio: .09</a:t>
            </a:r>
          </a:p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quantile: .14</a:t>
            </a:r>
          </a:p>
          <a:p>
            <a:r>
              <a:rPr lang="en-US" dirty="0"/>
              <a:t>median delay: 55 min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F9A2B-FE33-9332-1087-5D1FA55B4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Control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824C4-03A4-0A50-8B30-C99BFB704C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2018/03 – 2019/07</a:t>
            </a:r>
          </a:p>
          <a:p>
            <a:r>
              <a:rPr lang="en-US" dirty="0"/>
              <a:t>518 days, Thu – Wed</a:t>
            </a:r>
          </a:p>
          <a:p>
            <a:r>
              <a:rPr lang="en-US" dirty="0"/>
              <a:t>5897 obs. (airport x month)</a:t>
            </a:r>
            <a:br>
              <a:rPr lang="en-US" dirty="0"/>
            </a:br>
            <a:endParaRPr lang="en-US" dirty="0"/>
          </a:p>
          <a:p>
            <a:r>
              <a:rPr lang="en-US" dirty="0"/>
              <a:t>median delay ratio: .18</a:t>
            </a:r>
          </a:p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quantile: .14</a:t>
            </a:r>
          </a:p>
          <a:p>
            <a:r>
              <a:rPr lang="en-US" dirty="0"/>
              <a:t>median delay: 66 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61D6C-6B0E-8BC6-AD58-91868B170821}"/>
              </a:ext>
            </a:extLst>
          </p:cNvPr>
          <p:cNvSpPr txBox="1"/>
          <p:nvPr/>
        </p:nvSpPr>
        <p:spPr>
          <a:xfrm>
            <a:off x="2867891" y="1399309"/>
            <a:ext cx="5684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the ratio of delayed flights / total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the average delay in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C1E9E-790E-13ED-4E0A-C0C27DD5705B}"/>
              </a:ext>
            </a:extLst>
          </p:cNvPr>
          <p:cNvSpPr txBox="1"/>
          <p:nvPr/>
        </p:nvSpPr>
        <p:spPr>
          <a:xfrm>
            <a:off x="5826668" y="6106670"/>
            <a:ext cx="14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Wilcoxon: true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EE3A26-B78F-0C9F-52B1-C1E655FBA401}"/>
              </a:ext>
            </a:extLst>
          </p:cNvPr>
          <p:cNvSpPr txBox="1"/>
          <p:nvPr/>
        </p:nvSpPr>
        <p:spPr>
          <a:xfrm>
            <a:off x="5710271" y="4578612"/>
            <a:ext cx="199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4CC3A-D178-CB58-18B0-1341A8E177C6}"/>
              </a:ext>
            </a:extLst>
          </p:cNvPr>
          <p:cNvSpPr txBox="1"/>
          <p:nvPr/>
        </p:nvSpPr>
        <p:spPr>
          <a:xfrm>
            <a:off x="5710271" y="5492859"/>
            <a:ext cx="199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6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  <p:bldP spid="7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Planes on an airport">
            <a:extLst>
              <a:ext uri="{FF2B5EF4-FFF2-40B4-BE49-F238E27FC236}">
                <a16:creationId xmlns:a16="http://schemas.microsoft.com/office/drawing/2014/main" id="{CC433D01-B1C8-92A7-EE1B-64524DA3D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5" b="13670"/>
          <a:stretch/>
        </p:blipFill>
        <p:spPr>
          <a:xfrm>
            <a:off x="-3031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87BC2-BD63-2B7B-CAB3-E13A876A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57451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dirty="0"/>
              <a:t>Less Flights – Less Delay?</a:t>
            </a:r>
          </a:p>
        </p:txBody>
      </p:sp>
    </p:spTree>
    <p:extLst>
      <p:ext uri="{BB962C8B-B14F-4D97-AF65-F5344CB8AC3E}">
        <p14:creationId xmlns:p14="http://schemas.microsoft.com/office/powerpoint/2010/main" val="399818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59071F-2B73-5BCF-FE2A-2FAFF7FC1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136711"/>
              </p:ext>
            </p:extLst>
          </p:nvPr>
        </p:nvGraphicFramePr>
        <p:xfrm>
          <a:off x="1587500" y="526474"/>
          <a:ext cx="9486900" cy="5560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53E78C-7646-A79C-FA33-9549B6000D76}"/>
              </a:ext>
            </a:extLst>
          </p:cNvPr>
          <p:cNvCxnSpPr>
            <a:cxnSpLocks/>
          </p:cNvCxnSpPr>
          <p:nvPr/>
        </p:nvCxnSpPr>
        <p:spPr>
          <a:xfrm>
            <a:off x="5070763" y="526474"/>
            <a:ext cx="0" cy="519545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F0E95E-31B0-E10A-A1E6-2C449D214266}"/>
              </a:ext>
            </a:extLst>
          </p:cNvPr>
          <p:cNvCxnSpPr>
            <a:cxnSpLocks/>
          </p:cNvCxnSpPr>
          <p:nvPr/>
        </p:nvCxnSpPr>
        <p:spPr>
          <a:xfrm>
            <a:off x="6345371" y="526474"/>
            <a:ext cx="0" cy="519545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1E59B0-764B-6B16-52DD-43C5DAB76C2D}"/>
              </a:ext>
            </a:extLst>
          </p:cNvPr>
          <p:cNvCxnSpPr>
            <a:cxnSpLocks/>
          </p:cNvCxnSpPr>
          <p:nvPr/>
        </p:nvCxnSpPr>
        <p:spPr>
          <a:xfrm>
            <a:off x="9476522" y="526474"/>
            <a:ext cx="0" cy="519545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A1289-D2E1-9F77-0BD9-398AF696820D}"/>
              </a:ext>
            </a:extLst>
          </p:cNvPr>
          <p:cNvCxnSpPr>
            <a:cxnSpLocks/>
          </p:cNvCxnSpPr>
          <p:nvPr/>
        </p:nvCxnSpPr>
        <p:spPr>
          <a:xfrm>
            <a:off x="2022768" y="526474"/>
            <a:ext cx="0" cy="519545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74ECA4-5324-3160-B871-05D8DD81E175}"/>
              </a:ext>
            </a:extLst>
          </p:cNvPr>
          <p:cNvSpPr txBox="1"/>
          <p:nvPr/>
        </p:nvSpPr>
        <p:spPr>
          <a:xfrm>
            <a:off x="2840181" y="1875098"/>
            <a:ext cx="1357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13161A-CA3F-4A05-1333-5030018F19F4}"/>
              </a:ext>
            </a:extLst>
          </p:cNvPr>
          <p:cNvSpPr txBox="1"/>
          <p:nvPr/>
        </p:nvSpPr>
        <p:spPr>
          <a:xfrm>
            <a:off x="7051958" y="1875098"/>
            <a:ext cx="1690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CoViD-19</a:t>
            </a:r>
            <a:endParaRPr 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29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4D0A2292-4D26-20FF-1E1A-8D9D346E6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5909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5908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0FBA7-8C90-AE3D-323C-18AAC42A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247140"/>
            <a:ext cx="3742107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 dirty="0"/>
              <a:t>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233882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3BB14-515C-37DE-0E8B-1DBEAEAB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332BBC-79AA-0F45-4E1F-311EA09FA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320522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948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81DE-C026-A037-F159-FD911437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61652AC-2373-8C27-5AAF-7DB2A164DC3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categorial dependent variable: delayed or not delayed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observing rates of delayed instances per airport and month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CDF looks like an S-curve</a:t>
                </a:r>
                <a:br>
                  <a:rPr lang="en-US" dirty="0"/>
                </a:b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Transform response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Robust Linear Regression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61652AC-2373-8C27-5AAF-7DB2A164D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BEC6426-9509-34DA-3E8D-22069673A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654467"/>
              </p:ext>
            </p:extLst>
          </p:nvPr>
        </p:nvGraphicFramePr>
        <p:xfrm>
          <a:off x="6270625" y="565150"/>
          <a:ext cx="5359400" cy="5521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0428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9F05EE32-0F79-12CE-4F4D-B3EBB3FFB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8" r="32711" b="-1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96D9B-C73E-4D36-670E-DE475605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8FFC-946C-5250-1E7A-D46F58006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rate observations of exactly 0 and 1 are removed from the data, without weight correction (&lt;0.012 observations)</a:t>
            </a:r>
          </a:p>
          <a:p>
            <a:r>
              <a:rPr lang="en-US" dirty="0"/>
              <a:t>delayed continuation of journeys violates the independence assumption between observations (multiple counting of same event)</a:t>
            </a:r>
          </a:p>
          <a:p>
            <a:r>
              <a:rPr lang="en-US" dirty="0"/>
              <a:t>residuals are not normal distributed, heavy-tailed </a:t>
            </a:r>
          </a:p>
          <a:p>
            <a:pPr lvl="1"/>
            <a:r>
              <a:rPr lang="en-US" dirty="0"/>
              <a:t>central limit theorem may be violated</a:t>
            </a:r>
          </a:p>
          <a:p>
            <a:pPr lvl="1"/>
            <a:r>
              <a:rPr lang="en-US" dirty="0"/>
              <a:t>model may be </a:t>
            </a:r>
            <a:r>
              <a:rPr lang="en-US" dirty="0" err="1"/>
              <a:t>misspecified</a:t>
            </a:r>
            <a:r>
              <a:rPr lang="en-US" dirty="0"/>
              <a:t>, relevant variables may be missing</a:t>
            </a:r>
          </a:p>
        </p:txBody>
      </p:sp>
    </p:spTree>
    <p:extLst>
      <p:ext uri="{BB962C8B-B14F-4D97-AF65-F5344CB8AC3E}">
        <p14:creationId xmlns:p14="http://schemas.microsoft.com/office/powerpoint/2010/main" val="317708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460267C0-6DD9-4865-0495-10769F98E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786" r="-1" b="24848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8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199F9-D91A-A49A-E31B-E09D6914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780775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6D4E0F4-76C0-F9D1-BF8D-B08B0AEABDF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76072" y="2160016"/>
                <a:ext cx="4023637" cy="392615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286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CoViD-19 and Control months only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full variable model (airports, months, extra weekdays, covid, but no top30)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only keep variables that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endParaRPr lang="en-US" dirty="0"/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iterate until all variables are kept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check and add top30 indicator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6D4E0F4-76C0-F9D1-BF8D-B08B0AEAB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76072" y="2160016"/>
                <a:ext cx="4023637" cy="392615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65745D-C44E-2118-AD8A-F12C2E9DD80E}"/>
              </a:ext>
            </a:extLst>
          </p:cNvPr>
          <p:cNvSpPr txBox="1"/>
          <p:nvPr/>
        </p:nvSpPr>
        <p:spPr>
          <a:xfrm>
            <a:off x="8900371" y="7115145"/>
            <a:ext cx="283442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://www.flickr.com/photos/dzingeek/458787175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41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62DF94B-DC6D-9FBB-1585-1A2FD4B75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5070" y="0"/>
            <a:ext cx="102818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24388-ED24-4A37-0382-316933BC670B}"/>
              </a:ext>
            </a:extLst>
          </p:cNvPr>
          <p:cNvSpPr txBox="1"/>
          <p:nvPr/>
        </p:nvSpPr>
        <p:spPr>
          <a:xfrm>
            <a:off x="955070" y="6858000"/>
            <a:ext cx="10281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>
                <a:hlinkClick r:id="rId3" tooltip="https://citizentruth.org/society-is-made-of-narrative-realizing-this-is-awakening-from-the-matrix/"/>
              </a:rPr>
              <a:t>This Photo</a:t>
            </a:r>
            <a:r>
              <a:rPr lang="en-DE" sz="900"/>
              <a:t> by Unknown Author is licensed under </a:t>
            </a:r>
            <a:r>
              <a:rPr lang="en-DE" sz="900">
                <a:hlinkClick r:id="rId4" tooltip="https://creativecommons.org/licenses/by-nd/3.0/"/>
              </a:rPr>
              <a:t>CC BY-ND</a:t>
            </a:r>
            <a:endParaRPr lang="en-DE" sz="900"/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14541-07B2-E5BE-3634-49973D4A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21" y="4116744"/>
            <a:ext cx="3856418" cy="3449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/>
              <a:t>Fitted Model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992248-0FCB-06F7-C08C-D791412ED4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784698"/>
              </p:ext>
            </p:extLst>
          </p:nvPr>
        </p:nvGraphicFramePr>
        <p:xfrm>
          <a:off x="4580696" y="331305"/>
          <a:ext cx="6973195" cy="636106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09492">
                  <a:extLst>
                    <a:ext uri="{9D8B030D-6E8A-4147-A177-3AD203B41FA5}">
                      <a16:colId xmlns:a16="http://schemas.microsoft.com/office/drawing/2014/main" val="2989741731"/>
                    </a:ext>
                  </a:extLst>
                </a:gridCol>
                <a:gridCol w="1801925">
                  <a:extLst>
                    <a:ext uri="{9D8B030D-6E8A-4147-A177-3AD203B41FA5}">
                      <a16:colId xmlns:a16="http://schemas.microsoft.com/office/drawing/2014/main" val="2399745981"/>
                    </a:ext>
                  </a:extLst>
                </a:gridCol>
                <a:gridCol w="1862718">
                  <a:extLst>
                    <a:ext uri="{9D8B030D-6E8A-4147-A177-3AD203B41FA5}">
                      <a16:colId xmlns:a16="http://schemas.microsoft.com/office/drawing/2014/main" val="2360767073"/>
                    </a:ext>
                  </a:extLst>
                </a:gridCol>
                <a:gridCol w="1799060">
                  <a:extLst>
                    <a:ext uri="{9D8B030D-6E8A-4147-A177-3AD203B41FA5}">
                      <a16:colId xmlns:a16="http://schemas.microsoft.com/office/drawing/2014/main" val="1191265229"/>
                    </a:ext>
                  </a:extLst>
                </a:gridCol>
              </a:tblGrid>
              <a:tr h="178277">
                <a:tc>
                  <a:txBody>
                    <a:bodyPr/>
                    <a:lstStyle/>
                    <a:p>
                      <a:pPr algn="r" fontAlgn="b"/>
                      <a:endParaRPr lang="en-DE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Value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Std. Error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 value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190702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(Intercept)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-1.66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-99.85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48425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covid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-0.67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-68.55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730790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 err="1">
                          <a:effectLst/>
                          <a:latin typeface="Arial" panose="020B0604020202020204" pitchFamily="34" charset="0"/>
                        </a:rPr>
                        <a:t>sep</a:t>
                      </a:r>
                      <a:endParaRPr lang="en-GB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-0.43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-19.50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455070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mar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-0.29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-17.05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33531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 err="1">
                          <a:effectLst/>
                          <a:latin typeface="Arial" panose="020B0604020202020204" pitchFamily="34" charset="0"/>
                        </a:rPr>
                        <a:t>feb</a:t>
                      </a:r>
                      <a:endParaRPr lang="en-GB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0.41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16.35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114745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 err="1">
                          <a:effectLst/>
                          <a:latin typeface="Arial" panose="020B0604020202020204" pitchFamily="34" charset="0"/>
                        </a:rPr>
                        <a:t>apr</a:t>
                      </a:r>
                      <a:endParaRPr lang="en-GB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-0.29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-16.21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048709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oct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-0.34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-14.97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649913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 err="1">
                          <a:effectLst/>
                          <a:latin typeface="Arial" panose="020B0604020202020204" pitchFamily="34" charset="0"/>
                        </a:rPr>
                        <a:t>extra_sat</a:t>
                      </a:r>
                      <a:endParaRPr lang="en-GB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0.24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14.68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860646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ADK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1.61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14.24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655167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 err="1">
                          <a:effectLst/>
                          <a:latin typeface="Arial" panose="020B0604020202020204" pitchFamily="34" charset="0"/>
                        </a:rPr>
                        <a:t>extra_tue</a:t>
                      </a:r>
                      <a:endParaRPr lang="en-GB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0.22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13.87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774776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ITO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-1.22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-13.67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029609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 err="1">
                          <a:effectLst/>
                          <a:latin typeface="Arial" panose="020B0604020202020204" pitchFamily="34" charset="0"/>
                        </a:rPr>
                        <a:t>arr_flights_n</a:t>
                      </a:r>
                      <a:endParaRPr lang="en-GB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1.28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13.55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68599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may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-0.22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-13.21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823593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top30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-0.36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-12.43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94374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CDB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1.40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10.45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68015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 err="1">
                          <a:effectLst/>
                          <a:latin typeface="Arial" panose="020B0604020202020204" pitchFamily="34" charset="0"/>
                        </a:rPr>
                        <a:t>extra_thu</a:t>
                      </a:r>
                      <a:endParaRPr lang="en-GB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10.33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291537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 err="1">
                          <a:effectLst/>
                          <a:latin typeface="Arial" panose="020B0604020202020204" pitchFamily="34" charset="0"/>
                        </a:rPr>
                        <a:t>jul</a:t>
                      </a:r>
                      <a:endParaRPr lang="en-GB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0.17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004943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EKO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-0.91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0.10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-9.46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5330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 err="1">
                          <a:effectLst/>
                          <a:latin typeface="Arial" panose="020B0604020202020204" pitchFamily="34" charset="0"/>
                        </a:rPr>
                        <a:t>jan</a:t>
                      </a:r>
                      <a:endParaRPr lang="en-GB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-0.21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-9.39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663264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LIH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-0.82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-9.20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520585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HIB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-0.82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-8.97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719825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BTM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-0.79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-8.71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59174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ATL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-0.82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0.10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-8.21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398430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KOA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-0.70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-7.86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334165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BJI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-0.65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-7.30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379065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LWS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-0.62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-6.89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878796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BQN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6.84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39304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OTZ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-0.63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-6.77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18609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PIH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-0.60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-6.69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140339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ABR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-0.57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-6.14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95130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ELM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-0.57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-6.00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039657"/>
                  </a:ext>
                </a:extLst>
              </a:tr>
              <a:tr h="193212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effectLst/>
                          <a:latin typeface="Arial" panose="020B0604020202020204" pitchFamily="34" charset="0"/>
                        </a:rPr>
                        <a:t>OGG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-0.53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100" b="0" i="0" u="none" strike="noStrike" dirty="0">
                          <a:effectLst/>
                          <a:latin typeface="Arial" panose="020B0604020202020204" pitchFamily="34" charset="0"/>
                        </a:rPr>
                        <a:t>-5.98</a:t>
                      </a:r>
                    </a:p>
                  </a:txBody>
                  <a:tcPr marL="10478" marR="10478" marT="9525" marB="0" anchor="b"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3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72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"/>
    </mc:Choice>
    <mc:Fallback xmlns="">
      <p:transition advTm="6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1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BFB8E-A1C7-C29F-683B-48C7A72C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DE"/>
              <a:t>Model Interpretation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019E-B644-69B8-B827-ED6F9EC39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813090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DE" sz="1700" dirty="0"/>
              <a:t>More flights cause higher delay rates:</a:t>
            </a:r>
            <a:br>
              <a:rPr lang="en-DE" sz="1700" dirty="0"/>
            </a:br>
            <a:endParaRPr lang="en-DE" sz="1700" dirty="0"/>
          </a:p>
          <a:p>
            <a:pPr lvl="1">
              <a:lnSpc>
                <a:spcPct val="100000"/>
              </a:lnSpc>
            </a:pPr>
            <a:r>
              <a:rPr lang="en-DE" sz="1700" b="1" dirty="0"/>
              <a:t>40% increase of delay risk </a:t>
            </a:r>
            <a:r>
              <a:rPr lang="en-DE" sz="1700" dirty="0"/>
              <a:t>when going </a:t>
            </a:r>
            <a:br>
              <a:rPr lang="en-DE" sz="1700" dirty="0"/>
            </a:br>
            <a:r>
              <a:rPr lang="en-DE" sz="1700" dirty="0"/>
              <a:t>to the average </a:t>
            </a:r>
            <a:r>
              <a:rPr lang="en-DE" sz="1700" b="1" dirty="0"/>
              <a:t>top 30</a:t>
            </a:r>
            <a:r>
              <a:rPr lang="en-DE" sz="1700" dirty="0"/>
              <a:t> airport compared </a:t>
            </a:r>
            <a:br>
              <a:rPr lang="en-DE" sz="1700" dirty="0"/>
            </a:br>
            <a:r>
              <a:rPr lang="en-DE" sz="1700" dirty="0"/>
              <a:t>to the average non-top airport </a:t>
            </a:r>
            <a:br>
              <a:rPr lang="en-DE" sz="1700" dirty="0"/>
            </a:br>
            <a:r>
              <a:rPr lang="en-DE" sz="1700" b="1" dirty="0"/>
              <a:t>due to higher </a:t>
            </a:r>
            <a:r>
              <a:rPr lang="en-DE" sz="1700" dirty="0"/>
              <a:t>number of </a:t>
            </a:r>
            <a:r>
              <a:rPr lang="en-DE" sz="1700" b="1" dirty="0"/>
              <a:t>flights</a:t>
            </a:r>
          </a:p>
          <a:p>
            <a:pPr lvl="1">
              <a:lnSpc>
                <a:spcPct val="100000"/>
              </a:lnSpc>
            </a:pPr>
            <a:endParaRPr lang="en-DE" sz="1700" b="1" dirty="0"/>
          </a:p>
          <a:p>
            <a:pPr lvl="1">
              <a:lnSpc>
                <a:spcPct val="100000"/>
              </a:lnSpc>
            </a:pPr>
            <a:r>
              <a:rPr lang="en-DE" sz="1700" b="1" dirty="0"/>
              <a:t>YES: less flights mean less delay</a:t>
            </a:r>
          </a:p>
          <a:p>
            <a:pPr lvl="1">
              <a:lnSpc>
                <a:spcPct val="100000"/>
              </a:lnSpc>
            </a:pPr>
            <a:endParaRPr lang="en-DE" sz="1700" b="1" dirty="0"/>
          </a:p>
          <a:p>
            <a:pPr lvl="1">
              <a:lnSpc>
                <a:spcPct val="100000"/>
              </a:lnSpc>
            </a:pPr>
            <a:r>
              <a:rPr lang="en-DE" sz="1700" dirty="0"/>
              <a:t>Top 30: </a:t>
            </a:r>
            <a:r>
              <a:rPr lang="en-DE" sz="1700" b="1" dirty="0"/>
              <a:t>16% decrease of delay risk</a:t>
            </a:r>
            <a:r>
              <a:rPr lang="en-DE" sz="1700" dirty="0"/>
              <a:t> due to less flights during pandemic, </a:t>
            </a:r>
            <a:r>
              <a:rPr lang="en-DE" sz="1700" b="1" dirty="0"/>
              <a:t>but...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E5FB148-1E65-C2AB-F272-DCA28EB78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9079285"/>
              </p:ext>
            </p:extLst>
          </p:nvPr>
        </p:nvGraphicFramePr>
        <p:xfrm>
          <a:off x="6224325" y="2441875"/>
          <a:ext cx="5199577" cy="1816568"/>
        </p:xfrm>
        <a:graphic>
          <a:graphicData uri="http://schemas.openxmlformats.org/drawingml/2006/table">
            <a:tbl>
              <a:tblPr firstRow="1" bandRow="1">
                <a:noFill/>
                <a:tableStyleId>{17292A2E-F333-43FB-9621-5CBBE7FDCDCB}</a:tableStyleId>
              </a:tblPr>
              <a:tblGrid>
                <a:gridCol w="2590837">
                  <a:extLst>
                    <a:ext uri="{9D8B030D-6E8A-4147-A177-3AD203B41FA5}">
                      <a16:colId xmlns:a16="http://schemas.microsoft.com/office/drawing/2014/main" val="2989741731"/>
                    </a:ext>
                  </a:extLst>
                </a:gridCol>
                <a:gridCol w="1304370">
                  <a:extLst>
                    <a:ext uri="{9D8B030D-6E8A-4147-A177-3AD203B41FA5}">
                      <a16:colId xmlns:a16="http://schemas.microsoft.com/office/drawing/2014/main" val="2399745981"/>
                    </a:ext>
                  </a:extLst>
                </a:gridCol>
                <a:gridCol w="1304370">
                  <a:extLst>
                    <a:ext uri="{9D8B030D-6E8A-4147-A177-3AD203B41FA5}">
                      <a16:colId xmlns:a16="http://schemas.microsoft.com/office/drawing/2014/main" val="1191265229"/>
                    </a:ext>
                  </a:extLst>
                </a:gridCol>
              </a:tblGrid>
              <a:tr h="1099822">
                <a:tc>
                  <a:txBody>
                    <a:bodyPr/>
                    <a:lstStyle/>
                    <a:p>
                      <a:pPr algn="r" fontAlgn="b"/>
                      <a:endParaRPr lang="en-DE" sz="1800" b="1" i="0" u="none" strike="noStrike" cap="all" spc="6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692" marR="19692" marT="171847" marB="17184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Value</a:t>
                      </a:r>
                    </a:p>
                  </a:txBody>
                  <a:tcPr marL="19692" marR="19692" marT="171847" marB="17184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cap="all" spc="6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 value</a:t>
                      </a:r>
                    </a:p>
                  </a:txBody>
                  <a:tcPr marL="19692" marR="19692" marT="171847" marB="17184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190702"/>
                  </a:ext>
                </a:extLst>
              </a:tr>
              <a:tr h="716746"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1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arr_flights_n</a:t>
                      </a:r>
                      <a:endParaRPr lang="en-GB" sz="28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692" marR="19692" marT="17901" marB="171847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2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1.28</a:t>
                      </a:r>
                    </a:p>
                  </a:txBody>
                  <a:tcPr marL="19692" marR="19692" marT="17901" marB="1718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2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13.55</a:t>
                      </a:r>
                    </a:p>
                  </a:txBody>
                  <a:tcPr marL="19692" marR="19692" marT="17901" marB="1718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68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488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BFB8E-A1C7-C29F-683B-48C7A72C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3400"/>
              <a:t>Additional CoViD-19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019E-B644-69B8-B827-ED6F9EC39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2160016"/>
            <a:ext cx="3378672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DE" sz="1500" b="1" dirty="0"/>
              <a:t>additional 45% decrease of delay risk</a:t>
            </a:r>
            <a:r>
              <a:rPr lang="en-DE" sz="1500" dirty="0"/>
              <a:t> after accounting for less flights during the pandemic</a:t>
            </a:r>
            <a:endParaRPr lang="en-DE" sz="1500" b="1" dirty="0"/>
          </a:p>
          <a:p>
            <a:pPr lvl="1">
              <a:lnSpc>
                <a:spcPct val="100000"/>
              </a:lnSpc>
            </a:pPr>
            <a:endParaRPr lang="en-DE" sz="1500" b="1" dirty="0"/>
          </a:p>
          <a:p>
            <a:pPr lvl="1">
              <a:lnSpc>
                <a:spcPct val="100000"/>
              </a:lnSpc>
            </a:pPr>
            <a:r>
              <a:rPr lang="en-DE" sz="1500" dirty="0"/>
              <a:t>possible non-linear relationship between number of arriving flights and delay rate</a:t>
            </a:r>
          </a:p>
          <a:p>
            <a:pPr marL="228600" lvl="1" indent="0">
              <a:lnSpc>
                <a:spcPct val="100000"/>
              </a:lnSpc>
              <a:buNone/>
            </a:pPr>
            <a:endParaRPr lang="en-DE" sz="1500" dirty="0"/>
          </a:p>
          <a:p>
            <a:pPr lvl="1">
              <a:lnSpc>
                <a:spcPct val="100000"/>
              </a:lnSpc>
            </a:pPr>
            <a:r>
              <a:rPr lang="en-DE" sz="1500" dirty="0"/>
              <a:t>hints at a different airline world during a pandemic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E5FB148-1E65-C2AB-F272-DCA28EB78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4481411"/>
              </p:ext>
            </p:extLst>
          </p:nvPr>
        </p:nvGraphicFramePr>
        <p:xfrm>
          <a:off x="2391047" y="2540459"/>
          <a:ext cx="4185812" cy="1577063"/>
        </p:xfrm>
        <a:graphic>
          <a:graphicData uri="http://schemas.openxmlformats.org/drawingml/2006/table">
            <a:tbl>
              <a:tblPr firstRow="1" bandRow="1">
                <a:noFill/>
                <a:tableStyleId>{17292A2E-F333-43FB-9621-5CBBE7FDCDCB}</a:tableStyleId>
              </a:tblPr>
              <a:tblGrid>
                <a:gridCol w="1339640">
                  <a:extLst>
                    <a:ext uri="{9D8B030D-6E8A-4147-A177-3AD203B41FA5}">
                      <a16:colId xmlns:a16="http://schemas.microsoft.com/office/drawing/2014/main" val="2989741731"/>
                    </a:ext>
                  </a:extLst>
                </a:gridCol>
                <a:gridCol w="1281266">
                  <a:extLst>
                    <a:ext uri="{9D8B030D-6E8A-4147-A177-3AD203B41FA5}">
                      <a16:colId xmlns:a16="http://schemas.microsoft.com/office/drawing/2014/main" val="2399745981"/>
                    </a:ext>
                  </a:extLst>
                </a:gridCol>
                <a:gridCol w="1564906">
                  <a:extLst>
                    <a:ext uri="{9D8B030D-6E8A-4147-A177-3AD203B41FA5}">
                      <a16:colId xmlns:a16="http://schemas.microsoft.com/office/drawing/2014/main" val="1191265229"/>
                    </a:ext>
                  </a:extLst>
                </a:gridCol>
              </a:tblGrid>
              <a:tr h="807404">
                <a:tc>
                  <a:txBody>
                    <a:bodyPr/>
                    <a:lstStyle/>
                    <a:p>
                      <a:pPr algn="r" fontAlgn="b"/>
                      <a:endParaRPr lang="en-DE" sz="2100" b="1" i="0" u="none" strike="noStrike" cap="all" spc="6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208" marR="23208" marT="202534" marB="20253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Value</a:t>
                      </a:r>
                    </a:p>
                  </a:txBody>
                  <a:tcPr marL="23208" marR="23208" marT="202534" marB="20253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 value</a:t>
                      </a:r>
                    </a:p>
                  </a:txBody>
                  <a:tcPr marL="23208" marR="23208" marT="202534" marB="20253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190702"/>
                  </a:ext>
                </a:extLst>
              </a:tr>
              <a:tr h="769659">
                <a:tc>
                  <a:txBody>
                    <a:bodyPr/>
                    <a:lstStyle/>
                    <a:p>
                      <a:pPr algn="r" fontAlgn="b"/>
                      <a:r>
                        <a:rPr lang="en-GB" sz="33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covid</a:t>
                      </a:r>
                    </a:p>
                  </a:txBody>
                  <a:tcPr marL="23208" marR="23208" marT="21098" marB="202534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3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-0.67</a:t>
                      </a:r>
                    </a:p>
                  </a:txBody>
                  <a:tcPr marL="23208" marR="23208" marT="21098" marB="2025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33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-68.55</a:t>
                      </a:r>
                    </a:p>
                  </a:txBody>
                  <a:tcPr marL="23208" marR="23208" marT="21098" marB="2025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68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5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F1914-7D77-CD0D-D513-C17816458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5613"/>
            <a:ext cx="4767031" cy="1549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Airport Effects...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DACF0-48FF-2FB5-CB59-91C805A77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952" y="2160588"/>
            <a:ext cx="4767031" cy="39258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Top 30 (except ATL) have 27% less delayed arrivals than normally expected</a:t>
            </a:r>
          </a:p>
          <a:p>
            <a:r>
              <a:rPr lang="en-US"/>
              <a:t>ATL even has 65% (!) less delayed arrivals than normally expected</a:t>
            </a:r>
          </a:p>
          <a:p>
            <a:r>
              <a:rPr lang="en-US"/>
              <a:t>(Atlanta is the biggest passenger airport in the world)</a:t>
            </a:r>
          </a:p>
          <a:p>
            <a:pPr marL="0"/>
            <a:endParaRPr lang="en-US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C3BD937A-5C90-57B7-1382-203625A7BD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6054" y="1227180"/>
            <a:ext cx="4245788" cy="4245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80E58-5C36-F4FE-22B4-30E9C51D4F4C}"/>
              </a:ext>
            </a:extLst>
          </p:cNvPr>
          <p:cNvSpPr txBox="1"/>
          <p:nvPr/>
        </p:nvSpPr>
        <p:spPr>
          <a:xfrm>
            <a:off x="7752522" y="7656886"/>
            <a:ext cx="266932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www.freepngimg.com/png/63843-thank-discord-media-thought-social-think-emoj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6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30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32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3" name="Rectangle 103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3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3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9A2B5-918C-006A-43B9-67E1166EC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18219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Non-linear Effect?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9B31BD-C448-FAEE-C6C3-47009D6D5C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87710" y="2160016"/>
                <a:ext cx="4018219" cy="392615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linear: 	BIC=20,354</a:t>
                </a:r>
              </a:p>
              <a:p>
                <a:r>
                  <a:rPr lang="en-US" dirty="0"/>
                  <a:t>linear+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: 	BIC=20,317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	BIC=20,391</a:t>
                </a:r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		BIC=20,284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9B31BD-C448-FAEE-C6C3-47009D6D5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87710" y="2160016"/>
                <a:ext cx="4018219" cy="3926152"/>
              </a:xfrm>
              <a:blipFill>
                <a:blip r:embed="rId2"/>
                <a:stretch>
                  <a:fillRect l="-1572" t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Ink Drawings&#13;&#10;">
            <a:extLst>
              <a:ext uri="{FF2B5EF4-FFF2-40B4-BE49-F238E27FC236}">
                <a16:creationId xmlns:a16="http://schemas.microsoft.com/office/drawing/2014/main" id="{BA22FA52-4E3D-1B1C-EEC9-ED5E74E5A26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4" b="-3"/>
          <a:stretch/>
        </p:blipFill>
        <p:spPr bwMode="auto">
          <a:xfrm>
            <a:off x="6038059" y="565150"/>
            <a:ext cx="5588782" cy="572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84BA1-6206-0D51-D7D5-424FCC751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97" r="-1" b="1339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282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281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7EE3C-052C-D9B2-5CE4-738464EF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1247140"/>
            <a:ext cx="3609982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Square-Root Model vs. Linear Model</a:t>
            </a:r>
          </a:p>
        </p:txBody>
      </p:sp>
    </p:spTree>
    <p:extLst>
      <p:ext uri="{BB962C8B-B14F-4D97-AF65-F5344CB8AC3E}">
        <p14:creationId xmlns:p14="http://schemas.microsoft.com/office/powerpoint/2010/main" val="3432586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EEE9135-6C90-7593-08B6-F3368C91F7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3991706"/>
              </p:ext>
            </p:extLst>
          </p:nvPr>
        </p:nvGraphicFramePr>
        <p:xfrm>
          <a:off x="1126671" y="163286"/>
          <a:ext cx="10597243" cy="6580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5B80D0F-481F-3841-A0EB-9A6392E5A859}"/>
              </a:ext>
            </a:extLst>
          </p:cNvPr>
          <p:cNvSpPr txBox="1"/>
          <p:nvPr/>
        </p:nvSpPr>
        <p:spPr>
          <a:xfrm>
            <a:off x="1583871" y="1077687"/>
            <a:ext cx="5747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categorial effects are very similar between models</a:t>
            </a:r>
            <a:br>
              <a:rPr lang="en-US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holds for other non-linear models of the flight-delay relationship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5D7ADA-3DBA-410A-DE82-331B174C4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537" y="2624861"/>
            <a:ext cx="4192826" cy="5590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986A4-B045-B4B4-C96A-35E19E44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0AB41-706A-82D8-710A-F3947248EF9F}"/>
              </a:ext>
            </a:extLst>
          </p:cNvPr>
          <p:cNvSpPr txBox="1"/>
          <p:nvPr/>
        </p:nvSpPr>
        <p:spPr>
          <a:xfrm>
            <a:off x="3771888" y="6033306"/>
            <a:ext cx="7302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(Contents of this slide have been removed, because of irrelevance.)</a:t>
            </a:r>
          </a:p>
        </p:txBody>
      </p:sp>
    </p:spTree>
    <p:extLst>
      <p:ext uri="{BB962C8B-B14F-4D97-AF65-F5344CB8AC3E}">
        <p14:creationId xmlns:p14="http://schemas.microsoft.com/office/powerpoint/2010/main" val="347481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 view of an aeroplane">
            <a:extLst>
              <a:ext uri="{FF2B5EF4-FFF2-40B4-BE49-F238E27FC236}">
                <a16:creationId xmlns:a16="http://schemas.microsoft.com/office/drawing/2014/main" id="{35F63469-8C1C-FF34-665C-8DB398905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8" r="33290" b="-1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2C145-4369-BCE4-665D-E6122D02A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EE69-4523-99CD-BC47-DA277DC60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362" y="2160016"/>
            <a:ext cx="6881728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CoViD-19 has positive effect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Top 30 airports are better destinations for impatient travelers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Atlanta is probably a good choice for connection flights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Hawaii has less delayed arrivals (lots of short flights between islands?)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Pacific Islands of Alaska are notoriously delaying destinations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Don’t interpret season/weekday factors in this model</a:t>
            </a:r>
          </a:p>
        </p:txBody>
      </p:sp>
    </p:spTree>
    <p:extLst>
      <p:ext uri="{BB962C8B-B14F-4D97-AF65-F5344CB8AC3E}">
        <p14:creationId xmlns:p14="http://schemas.microsoft.com/office/powerpoint/2010/main" val="196934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urglass and a calendar">
            <a:extLst>
              <a:ext uri="{FF2B5EF4-FFF2-40B4-BE49-F238E27FC236}">
                <a16:creationId xmlns:a16="http://schemas.microsoft.com/office/drawing/2014/main" id="{41139A24-8399-8BEB-0F88-6A3281888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19" r="2" b="2"/>
          <a:stretch/>
        </p:blipFill>
        <p:spPr>
          <a:xfrm>
            <a:off x="20" y="1"/>
            <a:ext cx="7531588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6DED6-E93E-36F5-CAA3-65BD5FF9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83467" cy="1550419"/>
          </a:xfrm>
        </p:spPr>
        <p:txBody>
          <a:bodyPr>
            <a:normAutofit/>
          </a:bodyPr>
          <a:lstStyle/>
          <a:p>
            <a:r>
              <a:rPr lang="en-DE" sz="3100"/>
              <a:t>Season/Weekday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28CE-FF2F-CFAE-74AD-708A2507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62" y="2160016"/>
            <a:ext cx="3683467" cy="3926152"/>
          </a:xfrm>
        </p:spPr>
        <p:txBody>
          <a:bodyPr>
            <a:normAutofit lnSpcReduction="10000"/>
          </a:bodyPr>
          <a:lstStyle/>
          <a:p>
            <a:r>
              <a:rPr lang="en-DE"/>
              <a:t>data from 2004-2019</a:t>
            </a:r>
          </a:p>
          <a:p>
            <a:r>
              <a:rPr lang="en-DE" dirty="0"/>
              <a:t>observe rate of delayed flights for each month, logit transformed</a:t>
            </a:r>
          </a:p>
          <a:p>
            <a:r>
              <a:rPr lang="en-DE" dirty="0"/>
              <a:t>robust linear model, months and extra-day count as variable</a:t>
            </a:r>
          </a:p>
          <a:p>
            <a:r>
              <a:rPr lang="en-DE" dirty="0"/>
              <a:t>Shapiro-Wilks &amp; Jarque-Bera: residuals are normal distributed</a:t>
            </a:r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4458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9091A-1097-53B5-E2EE-859F5734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en-DE" sz="4100"/>
              <a:t>Yearly Seasonality</a:t>
            </a:r>
            <a:br>
              <a:rPr lang="en-DE" sz="4100"/>
            </a:br>
            <a:endParaRPr lang="en-DE" sz="41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78C2EE-3352-3721-8151-9B02C55F53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633342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C8DA9F-FF89-70CF-1916-8F0214B5132A}"/>
              </a:ext>
            </a:extLst>
          </p:cNvPr>
          <p:cNvSpPr txBox="1"/>
          <p:nvPr/>
        </p:nvSpPr>
        <p:spPr>
          <a:xfrm>
            <a:off x="7697337" y="6041772"/>
            <a:ext cx="136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less delays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8C384-2683-A45C-A946-B6696BAF14E4}"/>
              </a:ext>
            </a:extLst>
          </p:cNvPr>
          <p:cNvSpPr txBox="1"/>
          <p:nvPr/>
        </p:nvSpPr>
        <p:spPr>
          <a:xfrm>
            <a:off x="7496945" y="89089"/>
            <a:ext cx="148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more delays</a:t>
            </a:r>
          </a:p>
        </p:txBody>
      </p:sp>
    </p:spTree>
    <p:extLst>
      <p:ext uri="{BB962C8B-B14F-4D97-AF65-F5344CB8AC3E}">
        <p14:creationId xmlns:p14="http://schemas.microsoft.com/office/powerpoint/2010/main" val="2867965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03AB0-7BDA-85D7-11AB-AC16730E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DE" dirty="0"/>
              <a:t>Weekly Seasonality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A05F31-12D0-4FC4-D5B2-D181DCE305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519479"/>
              </p:ext>
            </p:extLst>
          </p:nvPr>
        </p:nvGraphicFramePr>
        <p:xfrm>
          <a:off x="1124457" y="2194178"/>
          <a:ext cx="5835902" cy="3898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166705C-F2A0-259B-A42F-F696FC7D06C9}"/>
              </a:ext>
            </a:extLst>
          </p:cNvPr>
          <p:cNvSpPr txBox="1"/>
          <p:nvPr/>
        </p:nvSpPr>
        <p:spPr>
          <a:xfrm>
            <a:off x="3458000" y="5991363"/>
            <a:ext cx="136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less delays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00456-A431-D394-C71E-2D76E146E460}"/>
              </a:ext>
            </a:extLst>
          </p:cNvPr>
          <p:cNvSpPr txBox="1"/>
          <p:nvPr/>
        </p:nvSpPr>
        <p:spPr>
          <a:xfrm>
            <a:off x="3295191" y="1933589"/>
            <a:ext cx="148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more delays</a:t>
            </a:r>
          </a:p>
        </p:txBody>
      </p:sp>
    </p:spTree>
    <p:extLst>
      <p:ext uri="{BB962C8B-B14F-4D97-AF65-F5344CB8AC3E}">
        <p14:creationId xmlns:p14="http://schemas.microsoft.com/office/powerpoint/2010/main" val="1291938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281148B8-58D0-4E9A-A32C-B3B181A3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81EC1EF6-A5BF-44DB-A672-D024091B3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5"/>
            <a:ext cx="5106593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45E02CBB-287D-4A17-B2F3-56AD2C05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742769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027E8-1955-7B67-FCB0-F945C8986D12}"/>
              </a:ext>
            </a:extLst>
          </p:cNvPr>
          <p:cNvSpPr txBox="1"/>
          <p:nvPr/>
        </p:nvSpPr>
        <p:spPr>
          <a:xfrm>
            <a:off x="1871384" y="1730829"/>
            <a:ext cx="61829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That’s all, folks!</a:t>
            </a:r>
          </a:p>
        </p:txBody>
      </p:sp>
    </p:spTree>
    <p:extLst>
      <p:ext uri="{BB962C8B-B14F-4D97-AF65-F5344CB8AC3E}">
        <p14:creationId xmlns:p14="http://schemas.microsoft.com/office/powerpoint/2010/main" val="50486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0C22288-742D-04CA-4668-886F6208C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6" r="61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CCD80-85DF-6287-D251-EF342DF6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57451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FBE33-A4E4-1512-3F4D-9BFDCCC4D2BC}"/>
              </a:ext>
            </a:extLst>
          </p:cNvPr>
          <p:cNvSpPr txBox="1"/>
          <p:nvPr/>
        </p:nvSpPr>
        <p:spPr>
          <a:xfrm>
            <a:off x="9532298" y="7081027"/>
            <a:ext cx="265970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jrwalsh1.github.io/posts/measuring-wind-speeds-from-fligh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2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C6FD0-F73F-C345-65AF-D7C4C771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393" r="27393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5390C-4D62-B55F-C787-B0960E7C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A1837-705E-AC60-0870-587C9BD59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832" y="2160015"/>
            <a:ext cx="7182257" cy="45255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US Bureau of Transportation Statistics</a:t>
            </a:r>
            <a:endParaRPr lang="en-US" dirty="0"/>
          </a:p>
          <a:p>
            <a:r>
              <a:rPr lang="en-US" dirty="0"/>
              <a:t>All </a:t>
            </a:r>
            <a:r>
              <a:rPr lang="en-US" b="1" dirty="0"/>
              <a:t>carriers with 0.5%+ of the total US-domestic</a:t>
            </a:r>
            <a:r>
              <a:rPr lang="en-US" dirty="0"/>
              <a:t> scheduled-service passenger </a:t>
            </a:r>
            <a:r>
              <a:rPr lang="en-US" b="1" dirty="0"/>
              <a:t>revenue</a:t>
            </a:r>
            <a:r>
              <a:rPr lang="en-US" dirty="0"/>
              <a:t> are required to report to the BTS.</a:t>
            </a:r>
          </a:p>
          <a:p>
            <a:r>
              <a:rPr lang="en-US" dirty="0"/>
              <a:t>Counts of </a:t>
            </a:r>
            <a:r>
              <a:rPr lang="en-US" b="1" dirty="0"/>
              <a:t>arrived (total, delayed), cancelled, and diverted</a:t>
            </a:r>
            <a:r>
              <a:rPr lang="en-US" dirty="0"/>
              <a:t> flights</a:t>
            </a:r>
          </a:p>
          <a:p>
            <a:r>
              <a:rPr lang="en-US" b="1" dirty="0"/>
              <a:t>Classification</a:t>
            </a:r>
            <a:r>
              <a:rPr lang="en-US" dirty="0"/>
              <a:t> of causes </a:t>
            </a:r>
            <a:r>
              <a:rPr lang="en-US" b="1" dirty="0"/>
              <a:t>of 15+ min delayed </a:t>
            </a:r>
            <a:r>
              <a:rPr lang="en-US" dirty="0"/>
              <a:t>arrivals</a:t>
            </a:r>
          </a:p>
          <a:p>
            <a:r>
              <a:rPr lang="en-US" dirty="0"/>
              <a:t>Sum of</a:t>
            </a:r>
            <a:r>
              <a:rPr lang="en-US" b="1" dirty="0"/>
              <a:t> delay minutes per cause</a:t>
            </a:r>
          </a:p>
          <a:p>
            <a:r>
              <a:rPr lang="en-US" dirty="0"/>
              <a:t>Individual counts/sums </a:t>
            </a:r>
            <a:r>
              <a:rPr lang="en-US" b="1" dirty="0"/>
              <a:t>for carrier, month, airport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FBF21-46E0-9F87-14B9-D6D870CB6E0D}"/>
              </a:ext>
            </a:extLst>
          </p:cNvPr>
          <p:cNvSpPr txBox="1"/>
          <p:nvPr/>
        </p:nvSpPr>
        <p:spPr>
          <a:xfrm>
            <a:off x="461661" y="4808052"/>
            <a:ext cx="4023253" cy="1785104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NOT IN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non-revenue passenger flights (military, government,...)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cargo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chartered/private flights (no public schedule)</a:t>
            </a:r>
          </a:p>
        </p:txBody>
      </p:sp>
    </p:spTree>
    <p:extLst>
      <p:ext uri="{BB962C8B-B14F-4D97-AF65-F5344CB8AC3E}">
        <p14:creationId xmlns:p14="http://schemas.microsoft.com/office/powerpoint/2010/main" val="407750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A89840-3DB6-39EF-31F9-1CD355F0A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324103"/>
            <a:ext cx="12655991" cy="9491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A058C-3FC4-753C-D0EB-069864F0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Sets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27E900-4207-7105-F5AE-F3E4E3536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968413"/>
              </p:ext>
            </p:extLst>
          </p:nvPr>
        </p:nvGraphicFramePr>
        <p:xfrm>
          <a:off x="4826685" y="719527"/>
          <a:ext cx="7365315" cy="590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CEC6035-5863-1ABC-2891-1914C43C6C9D}"/>
              </a:ext>
            </a:extLst>
          </p:cNvPr>
          <p:cNvSpPr txBox="1"/>
          <p:nvPr/>
        </p:nvSpPr>
        <p:spPr>
          <a:xfrm>
            <a:off x="400093" y="7529237"/>
            <a:ext cx="7518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ignasialcalde.es/los-datos-nunca-duermen-del-big-data-a-la-sabiduria/big-data-otro-2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9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4455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BA0C87-C1C5-1840-84FF-B20624AED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8F5BBC-87F4-5F4D-AD54-596B9D92A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898170-9492-2648-A65E-682DCBA9F5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16EE31-F504-AE4D-844B-1128FAEF94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E5A15A-F326-7547-ADD3-C7C3DAEC7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BA7AE0-0CD0-844A-AABE-9D0F46E98B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E4821583-CCF9-7893-BEDA-9A4C00D2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5" r="26623" b="-1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812C1-8634-A773-A607-0E96C8B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874E6-D12D-BE48-8FF6-0AF8C9A83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362" y="2160016"/>
            <a:ext cx="6881728" cy="3926152"/>
          </a:xfrm>
        </p:spPr>
        <p:txBody>
          <a:bodyPr>
            <a:normAutofit/>
          </a:bodyPr>
          <a:lstStyle/>
          <a:p>
            <a:r>
              <a:rPr lang="en-US" dirty="0"/>
              <a:t>remove any data rows with missing values, without weight-correction (.9977 survival rate)</a:t>
            </a:r>
          </a:p>
          <a:p>
            <a:r>
              <a:rPr lang="en-US" dirty="0"/>
              <a:t>add day counts for each month (total, Mondays, Tuesdays, ...)</a:t>
            </a:r>
          </a:p>
          <a:p>
            <a:r>
              <a:rPr lang="en-US" dirty="0"/>
              <a:t>add full-year of data indicator for 2004 – 2021</a:t>
            </a:r>
          </a:p>
          <a:p>
            <a:r>
              <a:rPr lang="en-US" dirty="0"/>
              <a:t>add top 30 airport indicator</a:t>
            </a:r>
          </a:p>
          <a:p>
            <a:r>
              <a:rPr lang="en-US" dirty="0"/>
              <a:t>add months-from-May 2003 column (t)</a:t>
            </a:r>
          </a:p>
        </p:txBody>
      </p:sp>
    </p:spTree>
    <p:extLst>
      <p:ext uri="{BB962C8B-B14F-4D97-AF65-F5344CB8AC3E}">
        <p14:creationId xmlns:p14="http://schemas.microsoft.com/office/powerpoint/2010/main" val="302088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121859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of an electromagnetic radiation">
            <a:extLst>
              <a:ext uri="{FF2B5EF4-FFF2-40B4-BE49-F238E27FC236}">
                <a16:creationId xmlns:a16="http://schemas.microsoft.com/office/drawing/2014/main" id="{FBDC1ACB-E9F4-B522-6139-20FD76DF2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3" b="62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6"/>
            <a:ext cx="9421303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87BC2-BD63-2B7B-CAB3-E13A876A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642192"/>
            <a:ext cx="8393008" cy="1015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65727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C5BD3-D18D-7F12-2B3D-83A597C8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en-US" dirty="0"/>
              <a:t># Airports Operating</a:t>
            </a:r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ACD229A9-D53B-BCF3-999B-4E7234031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215065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Up Arrow 12">
            <a:extLst>
              <a:ext uri="{FF2B5EF4-FFF2-40B4-BE49-F238E27FC236}">
                <a16:creationId xmlns:a16="http://schemas.microsoft.com/office/drawing/2014/main" id="{4F3D990E-1FD2-E852-176C-D0E0E58FA700}"/>
              </a:ext>
            </a:extLst>
          </p:cNvPr>
          <p:cNvSpPr/>
          <p:nvPr/>
        </p:nvSpPr>
        <p:spPr>
          <a:xfrm>
            <a:off x="9532282" y="2121868"/>
            <a:ext cx="284813" cy="4497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18023-AFE9-60F1-E466-AC22324E6BB3}"/>
              </a:ext>
            </a:extLst>
          </p:cNvPr>
          <p:cNvSpPr txBox="1"/>
          <p:nvPr/>
        </p:nvSpPr>
        <p:spPr>
          <a:xfrm>
            <a:off x="8223738" y="2672862"/>
            <a:ext cx="3035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Donald Trump inaugurated Jan 20, 2017</a:t>
            </a:r>
          </a:p>
        </p:txBody>
      </p:sp>
    </p:spTree>
    <p:extLst>
      <p:ext uri="{BB962C8B-B14F-4D97-AF65-F5344CB8AC3E}">
        <p14:creationId xmlns:p14="http://schemas.microsoft.com/office/powerpoint/2010/main" val="19355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RegularSeedLeftStep">
      <a:dk1>
        <a:srgbClr val="000000"/>
      </a:dk1>
      <a:lt1>
        <a:srgbClr val="FFFFFF"/>
      </a:lt1>
      <a:dk2>
        <a:srgbClr val="203835"/>
      </a:dk2>
      <a:lt2>
        <a:srgbClr val="E8E4E2"/>
      </a:lt2>
      <a:accent1>
        <a:srgbClr val="49A3C7"/>
      </a:accent1>
      <a:accent2>
        <a:srgbClr val="36B1A1"/>
      </a:accent2>
      <a:accent3>
        <a:srgbClr val="43B577"/>
      </a:accent3>
      <a:accent4>
        <a:srgbClr val="37B53C"/>
      </a:accent4>
      <a:accent5>
        <a:srgbClr val="6CB241"/>
      </a:accent5>
      <a:accent6>
        <a:srgbClr val="93AB34"/>
      </a:accent6>
      <a:hlink>
        <a:srgbClr val="BF643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{F2B73A23-297E-3F4A-B1A3-53F5E3A11292}tf10001120</Template>
  <TotalTime>4167</TotalTime>
  <Words>1168</Words>
  <Application>Microsoft Macintosh PowerPoint</Application>
  <PresentationFormat>Widescreen</PresentationFormat>
  <Paragraphs>299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Cambria Math</vt:lpstr>
      <vt:lpstr>Neue Haas Grotesk Text Pro</vt:lpstr>
      <vt:lpstr>InterweaveVTI</vt:lpstr>
      <vt:lpstr>Analysis: Airline On-Time Statistics and Delay Causes</vt:lpstr>
      <vt:lpstr>Outline</vt:lpstr>
      <vt:lpstr>About Me</vt:lpstr>
      <vt:lpstr>The Data</vt:lpstr>
      <vt:lpstr>Data Source</vt:lpstr>
      <vt:lpstr>Data Sets</vt:lpstr>
      <vt:lpstr>Data Preparation</vt:lpstr>
      <vt:lpstr>Descriptive Statistics</vt:lpstr>
      <vt:lpstr># Airports Operating</vt:lpstr>
      <vt:lpstr># Carriers Operating</vt:lpstr>
      <vt:lpstr># Flights Operated</vt:lpstr>
      <vt:lpstr># Flight Operated (CoViD-19)</vt:lpstr>
      <vt:lpstr>Impact of CoViD-19 on Delays?</vt:lpstr>
      <vt:lpstr>Timeline CoViD-19</vt:lpstr>
      <vt:lpstr>Control Data</vt:lpstr>
      <vt:lpstr>Setup</vt:lpstr>
      <vt:lpstr>Less Flights – Less Delay?</vt:lpstr>
      <vt:lpstr>PowerPoint Presentation</vt:lpstr>
      <vt:lpstr>Regression Analysis</vt:lpstr>
      <vt:lpstr>Case for Logistic Regression</vt:lpstr>
      <vt:lpstr>Caveats</vt:lpstr>
      <vt:lpstr>Model Selection</vt:lpstr>
      <vt:lpstr>Fitted Model Parameters</vt:lpstr>
      <vt:lpstr>Model Interpretation</vt:lpstr>
      <vt:lpstr>Additional CoViD-19 Effect</vt:lpstr>
      <vt:lpstr>Airport Effects...</vt:lpstr>
      <vt:lpstr>Non-linear Effect?</vt:lpstr>
      <vt:lpstr>Square-Root Model vs. Linear Model</vt:lpstr>
      <vt:lpstr>PowerPoint Presentation</vt:lpstr>
      <vt:lpstr>Summary</vt:lpstr>
      <vt:lpstr>Season/Weekday Model</vt:lpstr>
      <vt:lpstr>Yearly Seasonality </vt:lpstr>
      <vt:lpstr>Weekly Seasonality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Immanuel Albrecht</dc:creator>
  <cp:lastModifiedBy>Immanuel Albrecht</cp:lastModifiedBy>
  <cp:revision>3</cp:revision>
  <dcterms:created xsi:type="dcterms:W3CDTF">2022-06-04T05:56:01Z</dcterms:created>
  <dcterms:modified xsi:type="dcterms:W3CDTF">2022-06-22T16:57:09Z</dcterms:modified>
</cp:coreProperties>
</file>